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3"/>
  </p:notesMasterIdLst>
  <p:sldIdLst>
    <p:sldId id="256" r:id="rId2"/>
    <p:sldId id="304" r:id="rId3"/>
    <p:sldId id="306" r:id="rId4"/>
    <p:sldId id="258" r:id="rId5"/>
    <p:sldId id="302" r:id="rId6"/>
    <p:sldId id="261" r:id="rId7"/>
    <p:sldId id="307" r:id="rId8"/>
    <p:sldId id="308" r:id="rId9"/>
    <p:sldId id="325" r:id="rId10"/>
    <p:sldId id="309" r:id="rId11"/>
    <p:sldId id="310" r:id="rId12"/>
    <p:sldId id="311" r:id="rId13"/>
    <p:sldId id="297" r:id="rId14"/>
    <p:sldId id="331" r:id="rId15"/>
    <p:sldId id="313" r:id="rId16"/>
    <p:sldId id="314" r:id="rId17"/>
    <p:sldId id="315" r:id="rId18"/>
    <p:sldId id="316" r:id="rId19"/>
    <p:sldId id="332" r:id="rId20"/>
    <p:sldId id="333" r:id="rId21"/>
    <p:sldId id="298" r:id="rId22"/>
    <p:sldId id="317" r:id="rId23"/>
    <p:sldId id="318" r:id="rId24"/>
    <p:sldId id="299" r:id="rId25"/>
    <p:sldId id="319" r:id="rId26"/>
    <p:sldId id="320" r:id="rId27"/>
    <p:sldId id="321" r:id="rId28"/>
    <p:sldId id="326" r:id="rId29"/>
    <p:sldId id="322" r:id="rId30"/>
    <p:sldId id="323" r:id="rId31"/>
    <p:sldId id="324" r:id="rId32"/>
    <p:sldId id="300" r:id="rId33"/>
    <p:sldId id="334" r:id="rId34"/>
    <p:sldId id="327" r:id="rId35"/>
    <p:sldId id="328" r:id="rId36"/>
    <p:sldId id="329" r:id="rId37"/>
    <p:sldId id="337" r:id="rId38"/>
    <p:sldId id="330" r:id="rId39"/>
    <p:sldId id="335" r:id="rId40"/>
    <p:sldId id="336" r:id="rId41"/>
    <p:sldId id="270" r:id="rId42"/>
  </p:sldIdLst>
  <p:sldSz cx="9144000" cy="5143500" type="screen16x9"/>
  <p:notesSz cx="6858000" cy="9144000"/>
  <p:embeddedFontLst>
    <p:embeddedFont>
      <p:font typeface="Anaheim" pitchFamily="2" charset="77"/>
      <p:regular r:id="rId44"/>
      <p:bold r:id="rId45"/>
    </p:embeddedFont>
    <p:embeddedFont>
      <p:font typeface="Edu VIC WA NT Beginner" pitchFamily="2" charset="0"/>
      <p:regular r:id="rId46"/>
      <p:bold r:id="rId47"/>
    </p:embeddedFont>
    <p:embeddedFont>
      <p:font typeface="Mulish" pitchFamily="2" charset="77"/>
      <p:regular r:id="rId48"/>
      <p:bold r:id="rId49"/>
      <p:italic r:id="rId50"/>
      <p:boldItalic r:id="rId51"/>
    </p:embeddedFont>
    <p:embeddedFont>
      <p:font typeface="Nunito Light" panose="020F0302020204030204" pitchFamily="34" charset="0"/>
      <p:regular r:id="rId52"/>
      <p:italic r:id="rId53"/>
    </p:embeddedFont>
    <p:embeddedFont>
      <p:font typeface="Raleway" pitchFamily="2" charset="77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EDA4B-8BE6-4DE3-BD2E-B50121E8C025}">
  <a:tblStyle styleId="{7A1EDA4B-8BE6-4DE3-BD2E-B50121E8C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DF3594-DFB0-444F-888B-0031279F94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2319"/>
  </p:normalViewPr>
  <p:slideViewPr>
    <p:cSldViewPr snapToGrid="0">
      <p:cViewPr varScale="1">
        <p:scale>
          <a:sx n="103" d="100"/>
          <a:sy n="103" d="100"/>
        </p:scale>
        <p:origin x="1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9035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97200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523011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42630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58451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068368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269FF24F-35ED-7D04-C858-54F07F6D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833355F-4970-57B1-4CBA-40D31E0D1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4770AAAD-C8DA-7F41-1EC3-50BF8DFC3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22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DF8BDF34-F510-5F88-4C04-D628796F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48152D4-A10D-0269-4532-399D979AD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07E26998-4B1E-9CA7-89FD-46C230CB1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57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00172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08543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56095216-65AC-2332-1501-F35B0506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2A83B518-23D0-191B-CCD8-97CA9577B3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6F54DA00-A70A-F17E-62FF-1DAD6C367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210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72430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4819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89966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19210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3f01577fc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3f01577fc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44071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8716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5699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0587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72551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4590CBD2-8AFB-38DE-5EC0-ED6E5DDBC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4BA658E4-A2BE-2811-20B7-960D9136F7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58A1582F-47A1-F28B-9D18-FFFCC6706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6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90" name="Google Shape;590;p2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7" name="Google Shape;607;p2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396113" y="4554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396132" y="4027835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492363" y="4444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428845" y="856010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412" name="Google Shape;412;p1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1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/>
          <p:nvPr/>
        </p:nvSpPr>
        <p:spPr>
          <a:xfrm rot="10800000" flipH="1">
            <a:off x="8513150" y="47624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"/>
          <p:cNvSpPr/>
          <p:nvPr/>
        </p:nvSpPr>
        <p:spPr>
          <a:xfrm rot="10800000" flipH="1">
            <a:off x="8614925" y="105483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/>
          <p:nvPr/>
        </p:nvSpPr>
        <p:spPr>
          <a:xfrm rot="10800000" flipH="1">
            <a:off x="363863" y="4458077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/>
          <p:nvPr/>
        </p:nvSpPr>
        <p:spPr>
          <a:xfrm rot="10800000" flipH="1">
            <a:off x="474000" y="3976974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01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49;p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2894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882087" y="1885850"/>
            <a:ext cx="1288800" cy="6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>
            <a:spLocks noGrp="1"/>
          </p:cNvSpPr>
          <p:nvPr>
            <p:ph type="pic" idx="3"/>
          </p:nvPr>
        </p:nvSpPr>
        <p:spPr>
          <a:xfrm>
            <a:off x="1170463" y="984900"/>
            <a:ext cx="3171000" cy="31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"/>
          <p:cNvSpPr/>
          <p:nvPr/>
        </p:nvSpPr>
        <p:spPr>
          <a:xfrm>
            <a:off x="421425" y="1093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332875" y="5394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64" name="Google Shape;164;p8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8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405500" y="40195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05488" y="4508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430763" y="5394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430775" y="94297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89" name="Google Shape;189;p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8349350" y="44196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8524063" y="401204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18" name="Google Shape;218;p11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1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1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1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1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1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1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1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1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1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11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11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1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1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1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1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11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title" hasCustomPrompt="1"/>
          </p:nvPr>
        </p:nvSpPr>
        <p:spPr>
          <a:xfrm>
            <a:off x="1347723" y="1975625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7" name="Google Shape;237;p11"/>
          <p:cNvSpPr txBox="1">
            <a:spLocks noGrp="1"/>
          </p:cNvSpPr>
          <p:nvPr>
            <p:ph type="subTitle" idx="1"/>
          </p:nvPr>
        </p:nvSpPr>
        <p:spPr>
          <a:xfrm>
            <a:off x="1347723" y="2528875"/>
            <a:ext cx="31737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484825" y="38228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37775" y="4470475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43" name="Google Shape;243;p1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1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1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1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" name="Google Shape;260;p1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2" hasCustomPrompt="1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3" hasCustomPrompt="1"/>
          </p:nvPr>
        </p:nvSpPr>
        <p:spPr>
          <a:xfrm>
            <a:off x="173397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6" hasCustomPrompt="1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7" hasCustomPrompt="1"/>
          </p:nvPr>
        </p:nvSpPr>
        <p:spPr>
          <a:xfrm>
            <a:off x="66753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13"/>
          </p:nvPr>
        </p:nvSpPr>
        <p:spPr>
          <a:xfrm>
            <a:off x="94857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14"/>
          </p:nvPr>
        </p:nvSpPr>
        <p:spPr>
          <a:xfrm>
            <a:off x="34192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15"/>
          </p:nvPr>
        </p:nvSpPr>
        <p:spPr>
          <a:xfrm>
            <a:off x="58899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8500875" y="12198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8602650" y="8276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54250" y="37047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80538" y="4231900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05" name="Google Shape;305;p1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1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2" name="Google Shape;322;p1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8513150" y="5854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8564038" y="11332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437200" y="4484388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380050" y="4039321"/>
            <a:ext cx="190021" cy="190003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66" name="Google Shape;566;p24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24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24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24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24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24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24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24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24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4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24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4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4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24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24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24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4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24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4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4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4"/>
          <p:cNvSpPr/>
          <p:nvPr/>
        </p:nvSpPr>
        <p:spPr>
          <a:xfrm>
            <a:off x="8478550" y="44581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8478550" y="4131252"/>
            <a:ext cx="190021" cy="190021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du VIC WA NT Beginner"/>
              <a:buNone/>
              <a:defRPr sz="3000" b="1">
                <a:solidFill>
                  <a:schemeClr val="dk1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70" r:id="rId9"/>
    <p:sldLayoutId id="2147483671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Listening and integrated skills A2</a:t>
            </a:r>
            <a:endParaRPr sz="5400" dirty="0"/>
          </a:p>
        </p:txBody>
      </p:sp>
      <p:sp>
        <p:nvSpPr>
          <p:cNvPr id="623" name="Google Shape;623;p29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Instructor: Nguyen Ha Phuong</a:t>
            </a:r>
            <a:endParaRPr dirty="0"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1332215" y="2154084"/>
            <a:ext cx="1864825" cy="1443134"/>
            <a:chOff x="5960775" y="-1614350"/>
            <a:chExt cx="1784181" cy="1380725"/>
          </a:xfrm>
        </p:grpSpPr>
        <p:sp>
          <p:nvSpPr>
            <p:cNvPr id="625" name="Google Shape;625;p29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29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627" name="Google Shape;627;p29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29"/>
          <p:cNvGrpSpPr/>
          <p:nvPr/>
        </p:nvGrpSpPr>
        <p:grpSpPr>
          <a:xfrm>
            <a:off x="2385666" y="1663617"/>
            <a:ext cx="502839" cy="490458"/>
            <a:chOff x="3017875" y="1151900"/>
            <a:chExt cx="707228" cy="689815"/>
          </a:xfrm>
        </p:grpSpPr>
        <p:sp>
          <p:nvSpPr>
            <p:cNvPr id="647" name="Google Shape;647;p29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" name="Google Shape;648;p29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649" name="Google Shape;649;p29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oogle Shape;653;p29"/>
          <p:cNvGrpSpPr/>
          <p:nvPr/>
        </p:nvGrpSpPr>
        <p:grpSpPr>
          <a:xfrm rot="969488">
            <a:off x="1218313" y="1271081"/>
            <a:ext cx="763590" cy="792399"/>
            <a:chOff x="-642750" y="1967913"/>
            <a:chExt cx="845936" cy="877824"/>
          </a:xfrm>
        </p:grpSpPr>
        <p:sp>
          <p:nvSpPr>
            <p:cNvPr id="654" name="Google Shape;654;p29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29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656" name="Google Shape;656;p29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9"/>
          <p:cNvSpPr/>
          <p:nvPr/>
        </p:nvSpPr>
        <p:spPr>
          <a:xfrm>
            <a:off x="3197050" y="166362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920575" y="10406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1168425" y="3506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2664250" y="9420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1959975" y="391097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760B-84EA-6D71-A082-484FCC36E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411A9-722A-CC43-C7E7-97A21615E3A5}"/>
              </a:ext>
            </a:extLst>
          </p:cNvPr>
          <p:cNvSpPr txBox="1"/>
          <p:nvPr/>
        </p:nvSpPr>
        <p:spPr>
          <a:xfrm>
            <a:off x="7758546" y="73891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Pages 64-65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DD622-E1F1-5086-595D-9253995B8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33" y="87088"/>
            <a:ext cx="6335202" cy="2484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D6624C-8CF8-6C6A-21B4-A668C2540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733" y="2695161"/>
            <a:ext cx="6335202" cy="2134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B1996-DD6B-5BE8-F5E3-5428CE95EB59}"/>
              </a:ext>
            </a:extLst>
          </p:cNvPr>
          <p:cNvSpPr txBox="1"/>
          <p:nvPr/>
        </p:nvSpPr>
        <p:spPr>
          <a:xfrm>
            <a:off x="1840727" y="903536"/>
            <a:ext cx="1164866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VN" dirty="0">
                <a:solidFill>
                  <a:srgbClr val="FF0000"/>
                </a:solidFill>
              </a:rPr>
              <a:t>forecast</a:t>
            </a:r>
          </a:p>
          <a:p>
            <a:pPr algn="ctr">
              <a:lnSpc>
                <a:spcPct val="150000"/>
              </a:lnSpc>
            </a:pPr>
            <a:r>
              <a:rPr lang="en-VN" dirty="0">
                <a:solidFill>
                  <a:srgbClr val="FF0000"/>
                </a:solidFill>
              </a:rPr>
              <a:t>flood</a:t>
            </a:r>
          </a:p>
          <a:p>
            <a:pPr algn="ctr">
              <a:lnSpc>
                <a:spcPct val="150000"/>
              </a:lnSpc>
            </a:pPr>
            <a:r>
              <a:rPr lang="en-VN" dirty="0">
                <a:solidFill>
                  <a:srgbClr val="FF0000"/>
                </a:solidFill>
              </a:rPr>
              <a:t>measure</a:t>
            </a:r>
          </a:p>
          <a:p>
            <a:pPr algn="ctr">
              <a:lnSpc>
                <a:spcPct val="150000"/>
              </a:lnSpc>
            </a:pPr>
            <a:r>
              <a:rPr lang="en-VN" dirty="0">
                <a:solidFill>
                  <a:srgbClr val="FF0000"/>
                </a:solidFill>
              </a:rPr>
              <a:t>storm</a:t>
            </a:r>
          </a:p>
          <a:p>
            <a:pPr algn="ctr">
              <a:lnSpc>
                <a:spcPct val="150000"/>
              </a:lnSpc>
            </a:pPr>
            <a:r>
              <a:rPr lang="en-VN" dirty="0">
                <a:solidFill>
                  <a:srgbClr val="FF0000"/>
                </a:solidFill>
              </a:rPr>
              <a:t>drought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B3EB25-1469-054C-6DF0-35C48F9573FB}"/>
              </a:ext>
            </a:extLst>
          </p:cNvPr>
          <p:cNvSpPr txBox="1"/>
          <p:nvPr/>
        </p:nvSpPr>
        <p:spPr>
          <a:xfrm>
            <a:off x="1606163" y="3161560"/>
            <a:ext cx="1240405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VN" dirty="0">
                <a:solidFill>
                  <a:srgbClr val="FF0000"/>
                </a:solidFill>
              </a:rPr>
              <a:t>destroy</a:t>
            </a:r>
          </a:p>
          <a:p>
            <a:pPr algn="ctr">
              <a:lnSpc>
                <a:spcPct val="150000"/>
              </a:lnSpc>
            </a:pPr>
            <a:r>
              <a:rPr lang="en-VN" dirty="0">
                <a:solidFill>
                  <a:srgbClr val="FF0000"/>
                </a:solidFill>
              </a:rPr>
              <a:t>amount</a:t>
            </a:r>
          </a:p>
          <a:p>
            <a:pPr algn="ctr">
              <a:lnSpc>
                <a:spcPct val="150000"/>
              </a:lnSpc>
            </a:pPr>
            <a:r>
              <a:rPr lang="en-VN" dirty="0">
                <a:solidFill>
                  <a:srgbClr val="FF0000"/>
                </a:solidFill>
              </a:rPr>
              <a:t>temperature</a:t>
            </a:r>
          </a:p>
          <a:p>
            <a:pPr algn="ctr">
              <a:lnSpc>
                <a:spcPct val="150000"/>
              </a:lnSpc>
            </a:pPr>
            <a:r>
              <a:rPr lang="en-VN" dirty="0">
                <a:solidFill>
                  <a:srgbClr val="FF0000"/>
                </a:solidFill>
              </a:rPr>
              <a:t>predict</a:t>
            </a:r>
          </a:p>
          <a:p>
            <a:pPr algn="ctr">
              <a:lnSpc>
                <a:spcPct val="150000"/>
              </a:lnSpc>
            </a:pPr>
            <a:r>
              <a:rPr lang="en-VN" dirty="0">
                <a:solidFill>
                  <a:srgbClr val="FF0000"/>
                </a:solidFill>
              </a:rPr>
              <a:t>rainfall</a:t>
            </a:r>
          </a:p>
        </p:txBody>
      </p:sp>
    </p:spTree>
    <p:extLst>
      <p:ext uri="{BB962C8B-B14F-4D97-AF65-F5344CB8AC3E}">
        <p14:creationId xmlns:p14="http://schemas.microsoft.com/office/powerpoint/2010/main" val="208315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9AC1-56C0-890D-2FEF-6D9D13D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0D37F-C6A1-9D97-C986-AFEFA710A6F1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F5F4F-441C-692C-165C-994E95619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1668"/>
            <a:ext cx="7772400" cy="2593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C74F5-0C9A-9AA1-E26A-719872440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30347"/>
            <a:ext cx="7772400" cy="817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E400D-96FB-6391-5A98-420EEFFE9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7" y="4082177"/>
            <a:ext cx="7201894" cy="598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081357-6030-14D8-191E-3238ACF47964}"/>
              </a:ext>
            </a:extLst>
          </p:cNvPr>
          <p:cNvSpPr txBox="1"/>
          <p:nvPr/>
        </p:nvSpPr>
        <p:spPr>
          <a:xfrm>
            <a:off x="3335572" y="8201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7FD8E-1E80-1ED1-6231-1F2C0BFABCBA}"/>
              </a:ext>
            </a:extLst>
          </p:cNvPr>
          <p:cNvSpPr txBox="1"/>
          <p:nvPr/>
        </p:nvSpPr>
        <p:spPr>
          <a:xfrm>
            <a:off x="3612303" y="156640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storm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11628-A65A-6D08-C855-A114DEEFF78D}"/>
              </a:ext>
            </a:extLst>
          </p:cNvPr>
          <p:cNvSpPr txBox="1"/>
          <p:nvPr/>
        </p:nvSpPr>
        <p:spPr>
          <a:xfrm>
            <a:off x="4289729" y="22707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20541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9B99-50D3-EC6C-D0FB-7C4B77284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4565E-18A4-9009-D416-C8D6E4D633E6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CA711-4EB9-E621-B40D-F99BCA5C0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6" y="480453"/>
            <a:ext cx="7772400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0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5A4DBC48-9B81-5B07-F2C2-35203E71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57959136-6D37-E485-3D2E-EAE9964C4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A62C3077-1D08-3251-4584-2244BF14B31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04E116AC-3DA3-503C-701C-3212CB6A1A33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4C2815DF-BAC0-A2D7-5880-29D0EDC0586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201057F-6A36-796A-3419-5EE587DDDA5C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1B787F3-8370-F6EB-42EC-23093EA20B04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5EE680C-F775-889C-2D37-CD22F26B321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D5421430-B2E5-6ECB-973D-351DA40DF8FD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D39C4A0A-B5DB-ED7D-B604-BCE92295EBD5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2A67A53F-642A-D51D-BBDF-5C00447A1B52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B40A3EC6-C017-2978-5FFB-BAC8A2A6988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AC930E82-EE82-665D-7332-7839A68D4FA0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AA1D2DFC-EA7B-9900-424D-6A4BA73BA665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7531DCA1-7B9C-A993-3666-D4CB3E0910E0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86DE5234-18D0-A489-4445-B62F5FF43D93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174C2F9-D9A4-0B58-2197-F67CCD7F5FF0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1C2B70D3-6C37-E527-473B-B4D5D6EA279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CD66B158-EB4D-83F0-D2AC-41DCF17A69A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D2C57D18-0D43-D39F-D426-36AABA365D44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833A84C9-D267-1AFC-4404-279A8907195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032EF3E7-52F6-6073-CC29-8D57224133B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CC9FB94-4111-AA15-2C0D-6206D3EA5351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36486F3C-07FB-D6A7-07A4-FC21A60E0710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F086F7FF-A3A2-A462-7AE2-77985590CD47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B24FE0AD-025E-C770-13D3-54BF6017A67A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C4E9E8D1-1537-9CA7-0B98-E7F76DF0364D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2938A6BE-752C-F14C-C5F0-33B6434CF91F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CBF2654-DBCB-75D4-F103-BF4EBF853794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487DC2B4-0421-E14F-404D-D23DE77CCB4A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BD872EF7-C8DE-61CD-9DC3-303D24399806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70C49A1C-C91A-2B6B-D83C-6B601D442BE5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6DDE8E83-DB37-D0FA-7B1C-B48D3C85CEF8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F13FD5F5-6191-E0CD-54F4-5F64E3C1C39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0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76F3-11EE-CE79-786E-1300166D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Strange weather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54591-F1F4-874F-E48D-9C05B633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33993"/>
            <a:ext cx="7772400" cy="18755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7C22C-2358-40A9-FFEE-6BD3EE7C71D9}"/>
              </a:ext>
            </a:extLst>
          </p:cNvPr>
          <p:cNvSpPr txBox="1"/>
          <p:nvPr/>
        </p:nvSpPr>
        <p:spPr>
          <a:xfrm>
            <a:off x="7855150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66</a:t>
            </a:r>
          </a:p>
        </p:txBody>
      </p:sp>
    </p:spTree>
    <p:extLst>
      <p:ext uri="{BB962C8B-B14F-4D97-AF65-F5344CB8AC3E}">
        <p14:creationId xmlns:p14="http://schemas.microsoft.com/office/powerpoint/2010/main" val="3695349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FD49F-2B24-C9AF-2B81-F6D0C4006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78F5F-8157-F453-CE3F-AD034A208F1D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C6DC0-F453-C830-D2BF-962F8FBA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98" y="0"/>
            <a:ext cx="57820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6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265E-C238-A2C3-6D89-546FA0311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64CD0-3D6A-6916-95FC-DC143C571C42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281E8-94A9-0866-15DB-452BB7382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076661" cy="1080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866018-DC3A-9B98-7A3F-1A76BB308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873" y="943299"/>
            <a:ext cx="5041127" cy="4194622"/>
          </a:xfrm>
          <a:prstGeom prst="rect">
            <a:avLst/>
          </a:prstGeom>
        </p:spPr>
      </p:pic>
      <p:pic>
        <p:nvPicPr>
          <p:cNvPr id="5" name="PathwaysLS3e_L1_U4_SB_Audio_03_B_D_p67">
            <a:hlinkClick r:id="" action="ppaction://media"/>
            <a:extLst>
              <a:ext uri="{FF2B5EF4-FFF2-40B4-BE49-F238E27FC236}">
                <a16:creationId xmlns:a16="http://schemas.microsoft.com/office/drawing/2014/main" id="{EA956DBD-6CC5-927B-C405-36991798E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1721" y="1322388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E8D01-378D-2A37-E857-C6E43E695F6F}"/>
              </a:ext>
            </a:extLst>
          </p:cNvPr>
          <p:cNvSpPr txBox="1"/>
          <p:nvPr/>
        </p:nvSpPr>
        <p:spPr>
          <a:xfrm>
            <a:off x="4287948" y="26584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A69D6-0398-0EAF-EA79-27F65B5C7769}"/>
              </a:ext>
            </a:extLst>
          </p:cNvPr>
          <p:cNvSpPr txBox="1"/>
          <p:nvPr/>
        </p:nvSpPr>
        <p:spPr>
          <a:xfrm>
            <a:off x="6808511" y="48301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6E22F-5AF9-D0A2-D778-6EA834E3DE8D}"/>
              </a:ext>
            </a:extLst>
          </p:cNvPr>
          <p:cNvSpPr txBox="1"/>
          <p:nvPr/>
        </p:nvSpPr>
        <p:spPr>
          <a:xfrm>
            <a:off x="6808511" y="26584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4379D-9B5F-3BE4-0529-541EDC0436CA}"/>
              </a:ext>
            </a:extLst>
          </p:cNvPr>
          <p:cNvSpPr txBox="1"/>
          <p:nvPr/>
        </p:nvSpPr>
        <p:spPr>
          <a:xfrm>
            <a:off x="4287948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98B477-3AF6-2910-784D-B6DC4D1DF7A7}"/>
              </a:ext>
            </a:extLst>
          </p:cNvPr>
          <p:cNvSpPr txBox="1"/>
          <p:nvPr/>
        </p:nvSpPr>
        <p:spPr>
          <a:xfrm>
            <a:off x="3454841" y="676110"/>
            <a:ext cx="5585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To describe strange weather, such as ball lightning, dust devils, and waterspouts.</a:t>
            </a:r>
          </a:p>
        </p:txBody>
      </p:sp>
    </p:spTree>
    <p:extLst>
      <p:ext uri="{BB962C8B-B14F-4D97-AF65-F5344CB8AC3E}">
        <p14:creationId xmlns:p14="http://schemas.microsoft.com/office/powerpoint/2010/main" val="256251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A4BC3-D53C-F2AB-5230-4EC36D55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C3DC6-77B8-4952-B140-64BFEF4013D5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FFCBC-06CD-DE83-B002-D9298E469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2371"/>
            <a:ext cx="7772400" cy="20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6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ADCA-785F-5F4D-B0B8-C68CDD67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E3169-BBCE-4052-5960-0502D7E30D41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5C421-5D88-F0BC-E5DC-C88EAF7A8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141043"/>
            <a:ext cx="7772400" cy="2861414"/>
          </a:xfrm>
          <a:prstGeom prst="rect">
            <a:avLst/>
          </a:prstGeom>
        </p:spPr>
      </p:pic>
      <p:pic>
        <p:nvPicPr>
          <p:cNvPr id="4" name="PathwaysLS3e_L1_U4_SB_Audio_04_C_p67">
            <a:hlinkClick r:id="" action="ppaction://media"/>
            <a:extLst>
              <a:ext uri="{FF2B5EF4-FFF2-40B4-BE49-F238E27FC236}">
                <a16:creationId xmlns:a16="http://schemas.microsoft.com/office/drawing/2014/main" id="{49BD9022-0C8C-94D9-9D2A-D804414DF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422CB0-016E-07D6-A9D0-64D2CAA73E1D}"/>
              </a:ext>
            </a:extLst>
          </p:cNvPr>
          <p:cNvSpPr txBox="1"/>
          <p:nvPr/>
        </p:nvSpPr>
        <p:spPr>
          <a:xfrm>
            <a:off x="1379551" y="1684564"/>
            <a:ext cx="401541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c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d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995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7218-400E-A8F4-AA17-3E2C98359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D1003F-C55C-EB2E-E953-7655564CEE4B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F41F7-ED2A-D825-5DB4-E4C18C6B3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224848"/>
            <a:ext cx="7772400" cy="2693804"/>
          </a:xfrm>
          <a:prstGeom prst="rect">
            <a:avLst/>
          </a:prstGeom>
        </p:spPr>
      </p:pic>
      <p:pic>
        <p:nvPicPr>
          <p:cNvPr id="5" name="PathwaysLS3e_L1_U4_SB_Audio_03_B_D_p67">
            <a:hlinkClick r:id="" action="ppaction://media"/>
            <a:extLst>
              <a:ext uri="{FF2B5EF4-FFF2-40B4-BE49-F238E27FC236}">
                <a16:creationId xmlns:a16="http://schemas.microsoft.com/office/drawing/2014/main" id="{822A2EE0-09C9-865E-C974-78C022FF8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8AA6F3A-CE90-C768-FBA0-B5988C65F5B7}"/>
              </a:ext>
            </a:extLst>
          </p:cNvPr>
          <p:cNvSpPr/>
          <p:nvPr/>
        </p:nvSpPr>
        <p:spPr>
          <a:xfrm>
            <a:off x="7434470" y="1661823"/>
            <a:ext cx="238539" cy="238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DF1489-AA89-481F-FA60-70210BC8AD57}"/>
              </a:ext>
            </a:extLst>
          </p:cNvPr>
          <p:cNvSpPr/>
          <p:nvPr/>
        </p:nvSpPr>
        <p:spPr>
          <a:xfrm>
            <a:off x="7434469" y="1961779"/>
            <a:ext cx="238539" cy="238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D7C30A-530C-F68B-212F-772122C7007E}"/>
              </a:ext>
            </a:extLst>
          </p:cNvPr>
          <p:cNvSpPr/>
          <p:nvPr/>
        </p:nvSpPr>
        <p:spPr>
          <a:xfrm>
            <a:off x="6887156" y="2200318"/>
            <a:ext cx="238539" cy="238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87C6E2-D981-3306-807A-702F150A0791}"/>
              </a:ext>
            </a:extLst>
          </p:cNvPr>
          <p:cNvSpPr/>
          <p:nvPr/>
        </p:nvSpPr>
        <p:spPr>
          <a:xfrm>
            <a:off x="6887156" y="2479814"/>
            <a:ext cx="238539" cy="238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698418-DCDD-F8B8-5E49-D0F8C1920D1C}"/>
              </a:ext>
            </a:extLst>
          </p:cNvPr>
          <p:cNvSpPr/>
          <p:nvPr/>
        </p:nvSpPr>
        <p:spPr>
          <a:xfrm>
            <a:off x="7434469" y="2766383"/>
            <a:ext cx="238539" cy="238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51E97-5603-F20D-8122-49210B933251}"/>
              </a:ext>
            </a:extLst>
          </p:cNvPr>
          <p:cNvSpPr/>
          <p:nvPr/>
        </p:nvSpPr>
        <p:spPr>
          <a:xfrm>
            <a:off x="6887156" y="3065159"/>
            <a:ext cx="238539" cy="238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CAB9A9-72CD-A138-9AA6-091749EF5C7E}"/>
              </a:ext>
            </a:extLst>
          </p:cNvPr>
          <p:cNvSpPr/>
          <p:nvPr/>
        </p:nvSpPr>
        <p:spPr>
          <a:xfrm>
            <a:off x="6887156" y="3322994"/>
            <a:ext cx="238539" cy="238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E67ED0-6DD8-9D57-1314-C009D1CABF0A}"/>
              </a:ext>
            </a:extLst>
          </p:cNvPr>
          <p:cNvSpPr/>
          <p:nvPr/>
        </p:nvSpPr>
        <p:spPr>
          <a:xfrm>
            <a:off x="6887156" y="3594888"/>
            <a:ext cx="238539" cy="2385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590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E77-8BC2-60D1-888F-CCC90C47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658" y="1189100"/>
            <a:ext cx="5990683" cy="1964400"/>
          </a:xfrm>
        </p:spPr>
        <p:txBody>
          <a:bodyPr/>
          <a:lstStyle/>
          <a:p>
            <a:r>
              <a:rPr lang="en-US" sz="6600" dirty="0"/>
              <a:t>U</a:t>
            </a:r>
            <a:r>
              <a:rPr lang="en-VN" sz="6600" dirty="0"/>
              <a:t>nit 4:</a:t>
            </a:r>
            <a:br>
              <a:rPr lang="en-VN" sz="6600" dirty="0"/>
            </a:br>
            <a:r>
              <a:rPr lang="en-VN" sz="6600" dirty="0"/>
              <a:t>Wild weather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A84CB-AF80-5D5B-B6F4-6D78CD758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Pages 61-80</a:t>
            </a:r>
          </a:p>
        </p:txBody>
      </p:sp>
    </p:spTree>
    <p:extLst>
      <p:ext uri="{BB962C8B-B14F-4D97-AF65-F5344CB8AC3E}">
        <p14:creationId xmlns:p14="http://schemas.microsoft.com/office/powerpoint/2010/main" val="157329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7B196-BC28-69AB-3A06-5B96CEE1F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85D2BD-6D86-2386-0BE9-8D9218F6420E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52372-F130-E1CE-180F-A738CCBCC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00401"/>
            <a:ext cx="7772400" cy="21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0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AC594CB9-CBE1-63F0-1144-C388033A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2F5F81A6-BC27-B944-DE9E-456F2FE1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634538"/>
            <a:ext cx="420167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Video watching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69EE2BCE-3DE6-F068-9143-0B1337EC03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439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6E30C090-C823-5D58-89B8-9B7E5DD531B2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7D696F8C-18CA-E0B5-4188-EBB081D19D78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8944D536-58E0-2B86-9AD3-5B4C6A89090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07D3AA85-DF23-A36C-5848-BD1A8A6DD551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68A3B0F0-A22F-E56B-FA65-78C208D1C6E0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C3EFDFC3-E4A7-4AEB-22C0-812B35352C79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862187C8-3714-2840-9DBA-522F91C6D800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500D47E3-E205-B49B-51A0-FC13E5C51C39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CE49A774-52A8-2904-C50A-403E435E06A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BD8A59A2-FED3-87C5-B00C-08D09042E863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42CBE4E4-37CD-8398-07D5-D5F11F1C6B58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41B8A0A5-BF0C-26E5-55AB-00EE0886DE63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71D9D601-BCDA-E7C8-9E8A-454BEAFE1E20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073FAEE2-F9CE-9053-F672-A03C566459BD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89121DDD-1E2A-5BC2-7521-694C902922CE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0E779E3B-2D9D-024A-D004-E243E0CCA6C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292D7FED-C657-C820-A7BE-047DE2E7A55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092906CD-3769-FA09-9258-263FDF64194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633031BF-FC71-BA76-4FFF-F51E7F1D42BF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21CAB9D-D06B-A0E8-0254-D8E3D480E47A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0CADEB36-AC98-757E-9038-1ACE0AB2FF56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390E0149-8C8E-AE2A-9BC8-B1DFCDC4E18B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08F6B18B-077D-E6CD-0B10-412390CD3558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81829244-83C6-8B8F-6061-9C5ED810E3B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CBCDA180-E9DC-C045-76A2-FAB842EF8FC0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B491AAFD-9652-B0B3-34E0-7FA4A38D8D2B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2FF1F9D-B545-7689-62B0-42F75F1F735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C0681A09-DE0C-D433-71DF-D22289A5F3AA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0B3007F0-720F-EE2F-4914-F3D7409746A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29BB0F4C-17E4-3FC6-0A4A-0E46BCBFA16E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Hand holding phone watching video streaming online on social media.  smartphone with video player on screen. Watch movies, educational  materials, web courses. Vector illustration 15278047 Vector Art at Vecteezy">
            <a:extLst>
              <a:ext uri="{FF2B5EF4-FFF2-40B4-BE49-F238E27FC236}">
                <a16:creationId xmlns:a16="http://schemas.microsoft.com/office/drawing/2014/main" id="{01C7D9A1-1A57-CF7F-FD3F-0FBE18CB927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7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29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36B08-3BCC-6185-96BA-25DEA078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597E7-7007-0305-2B59-8C4C3211A6DD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2949E-0BEB-7B7A-D5EC-D7DF190C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2908"/>
            <a:ext cx="7772400" cy="47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78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A3C02-A338-5CC5-3560-9413B221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DE4E2-4232-A25B-02BB-71631B3FCAC2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2FD2F-9288-E10C-7300-C753BDA24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8"/>
          <a:stretch/>
        </p:blipFill>
        <p:spPr>
          <a:xfrm>
            <a:off x="341967" y="15716"/>
            <a:ext cx="7416579" cy="51277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664362-B6C4-B3B3-6B99-E227A93BA714}"/>
              </a:ext>
            </a:extLst>
          </p:cNvPr>
          <p:cNvSpPr/>
          <p:nvPr/>
        </p:nvSpPr>
        <p:spPr>
          <a:xfrm>
            <a:off x="6376946" y="485035"/>
            <a:ext cx="230588" cy="214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6D6126-8637-0304-6B77-0F3D84D1665F}"/>
              </a:ext>
            </a:extLst>
          </p:cNvPr>
          <p:cNvSpPr/>
          <p:nvPr/>
        </p:nvSpPr>
        <p:spPr>
          <a:xfrm>
            <a:off x="6384896" y="731519"/>
            <a:ext cx="238539" cy="214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701D68-FCF6-5086-1231-32E71E8069E8}"/>
              </a:ext>
            </a:extLst>
          </p:cNvPr>
          <p:cNvSpPr/>
          <p:nvPr/>
        </p:nvSpPr>
        <p:spPr>
          <a:xfrm>
            <a:off x="6818604" y="946199"/>
            <a:ext cx="230588" cy="214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096A3A-CBE6-2EA7-4BF8-66B15052050B}"/>
              </a:ext>
            </a:extLst>
          </p:cNvPr>
          <p:cNvSpPr/>
          <p:nvPr/>
        </p:nvSpPr>
        <p:spPr>
          <a:xfrm>
            <a:off x="6818604" y="1240409"/>
            <a:ext cx="230588" cy="214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A8F59F-39E1-4F65-6B6B-1825A2D48A55}"/>
              </a:ext>
            </a:extLst>
          </p:cNvPr>
          <p:cNvSpPr/>
          <p:nvPr/>
        </p:nvSpPr>
        <p:spPr>
          <a:xfrm>
            <a:off x="6384896" y="1490872"/>
            <a:ext cx="230588" cy="2146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4ED46-80E9-4184-905A-BCE3E504F0F3}"/>
              </a:ext>
            </a:extLst>
          </p:cNvPr>
          <p:cNvSpPr txBox="1"/>
          <p:nvPr/>
        </p:nvSpPr>
        <p:spPr>
          <a:xfrm>
            <a:off x="4287800" y="2276465"/>
            <a:ext cx="3028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mountaineering, storms, volcanoes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861E7E-C5EB-C043-F00B-9196CE9AAF09}"/>
              </a:ext>
            </a:extLst>
          </p:cNvPr>
          <p:cNvSpPr txBox="1"/>
          <p:nvPr/>
        </p:nvSpPr>
        <p:spPr>
          <a:xfrm>
            <a:off x="5832282" y="2631466"/>
            <a:ext cx="3028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dry air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23EBEB-3073-87A2-C968-10DAE847DEA7}"/>
              </a:ext>
            </a:extLst>
          </p:cNvPr>
          <p:cNvSpPr txBox="1"/>
          <p:nvPr/>
        </p:nvSpPr>
        <p:spPr>
          <a:xfrm>
            <a:off x="5909808" y="2994930"/>
            <a:ext cx="3447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383574-E454-B814-1E64-8DED41116A5D}"/>
              </a:ext>
            </a:extLst>
          </p:cNvPr>
          <p:cNvSpPr txBox="1"/>
          <p:nvPr/>
        </p:nvSpPr>
        <p:spPr>
          <a:xfrm>
            <a:off x="1641945" y="3683544"/>
            <a:ext cx="3681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a turning 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987427-60D3-2ED3-0C3F-043B4551C92D}"/>
              </a:ext>
            </a:extLst>
          </p:cNvPr>
          <p:cNvSpPr txBox="1"/>
          <p:nvPr/>
        </p:nvSpPr>
        <p:spPr>
          <a:xfrm>
            <a:off x="1065476" y="4382282"/>
            <a:ext cx="3681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It was the biggest tornado in the world.</a:t>
            </a:r>
          </a:p>
          <a:p>
            <a:endParaRPr lang="en-VN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F8802-D9DC-D04F-28A3-0F92E4206BC7}"/>
              </a:ext>
            </a:extLst>
          </p:cNvPr>
          <p:cNvSpPr txBox="1"/>
          <p:nvPr/>
        </p:nvSpPr>
        <p:spPr>
          <a:xfrm>
            <a:off x="5555976" y="4761832"/>
            <a:ext cx="3681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He died.</a:t>
            </a:r>
          </a:p>
        </p:txBody>
      </p:sp>
    </p:spTree>
    <p:extLst>
      <p:ext uri="{BB962C8B-B14F-4D97-AF65-F5344CB8AC3E}">
        <p14:creationId xmlns:p14="http://schemas.microsoft.com/office/powerpoint/2010/main" val="20155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2" grpId="0"/>
      <p:bldP spid="14" grpId="0"/>
      <p:bldP spid="16" grpId="0"/>
      <p:bldP spid="18" grpId="0"/>
      <p:bldP spid="20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8EE5E557-D1D7-6B3C-1BE9-9B4B786B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73ABEA0C-350D-89E7-A3FB-D38C214FD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F44DAA78-BCDF-068D-FEBA-2B8F2A4B62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7C3DFFF6-AA1A-62B7-2702-D97F807662ED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B65FFF6A-C3B0-347D-0075-C4615DBC9D8E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5DCA66B7-E7BE-77B7-5D25-1793D9EBAE1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E75FD16-6D9B-2F95-A24F-E891F5590C99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26084E09-4801-51BB-63BF-E6913B5EBF7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063D65B5-EBB8-E06A-1BD3-D0E1708F6ED4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1D1EDF5C-85B8-4442-D50C-53B208749F4B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660CE651-4412-7841-3183-091C1F77BC35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E91C09CF-0CE6-AD50-88D3-89051DD5116B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C3EE104D-C329-F948-BF3C-51943E698B2A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C24BBB79-D382-35CC-050A-5F5F526A2912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393C2E94-C57C-581A-1D12-0276D0E388E5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AA7D0D0A-8E54-EEDE-64BD-EF12F971E811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A8F3FB9-641C-DA12-95C2-9E9615FA22E6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033EAE97-C69E-ED05-B8A3-6F229A814AA4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FD994172-9CBB-0906-8165-3AFDBDA310E3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9D4713C8-70B7-8061-C0CD-4AEDF91CEBC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1352A0F-4318-A9A6-D2CF-E5887E11BDF3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4371B69B-1328-49F3-C810-864FA39EC96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3D0B6A37-430A-9FCA-9A87-962A7DFB689E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556A3DC7-352E-87C9-4A63-2E2291872D81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D7E429CD-D473-8671-F1FC-D79B4D3B8101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F9EF7B2F-54DD-9172-0473-BDB93BBBB350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7D062E01-061B-A71B-D211-EB8DA2EDF79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BFE7E644-957B-EF9C-C2CB-B81E335E3A5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3E29B1D-EB68-A869-6ABE-8FE0EA7E4440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BB12006A-B52B-960E-B023-3CE1D36952CD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D312F148-7395-A611-44DC-EFB674C552B3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293B9CCA-DA96-2CC7-4572-D52E556CE4F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8AEF05D9-D033-04B3-BC28-82D639F4CE1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BC6BB110-072F-DEE8-01F6-45D5987E04B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76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0A156-98FA-30D2-1C8D-A48C919C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5B978-AB9C-8D82-1F01-8C8079904D97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01B3D-A09B-B064-DF2C-4B7854FEE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79477"/>
            <a:ext cx="7772400" cy="1184546"/>
          </a:xfrm>
          <a:prstGeom prst="rect">
            <a:avLst/>
          </a:prstGeom>
        </p:spPr>
      </p:pic>
      <p:pic>
        <p:nvPicPr>
          <p:cNvPr id="4" name="PathwaysLS3e_L1_U4_SB_Audio_07_A_p72">
            <a:hlinkClick r:id="" action="ppaction://media"/>
            <a:extLst>
              <a:ext uri="{FF2B5EF4-FFF2-40B4-BE49-F238E27FC236}">
                <a16:creationId xmlns:a16="http://schemas.microsoft.com/office/drawing/2014/main" id="{83D2878C-E51F-43F4-A515-3D0EE9FED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72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8211-6211-05D5-7503-644EAD69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44ACB-9A6A-EC9E-A383-582CB0FF3AF7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A804C-4111-54CA-8C39-A9AD3A8C3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901" y="0"/>
            <a:ext cx="5652198" cy="5143500"/>
          </a:xfrm>
          <a:prstGeom prst="rect">
            <a:avLst/>
          </a:prstGeom>
        </p:spPr>
      </p:pic>
      <p:pic>
        <p:nvPicPr>
          <p:cNvPr id="4" name="PathwaysLS3e_L1_U4_SB_Audio_08_B_p72">
            <a:hlinkClick r:id="" action="ppaction://media"/>
            <a:extLst>
              <a:ext uri="{FF2B5EF4-FFF2-40B4-BE49-F238E27FC236}">
                <a16:creationId xmlns:a16="http://schemas.microsoft.com/office/drawing/2014/main" id="{CBEC8B6C-76EA-9F75-02A9-93D5D719E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8014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0A09B-94A0-1822-275A-ADAF7018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50F7A-3990-746D-C5BF-77E6EC3730C6}"/>
              </a:ext>
            </a:extLst>
          </p:cNvPr>
          <p:cNvSpPr txBox="1"/>
          <p:nvPr/>
        </p:nvSpPr>
        <p:spPr>
          <a:xfrm>
            <a:off x="7758546" y="73891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Pages 72-73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DF67D-DDAB-5371-F4EF-10CC799B3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85900"/>
            <a:ext cx="7772400" cy="2547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B34530-4DB8-7185-159D-669EC0EB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1" y="3267012"/>
            <a:ext cx="6613497" cy="1214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658C1-5DFB-6597-0765-008741F61114}"/>
              </a:ext>
            </a:extLst>
          </p:cNvPr>
          <p:cNvSpPr txBox="1"/>
          <p:nvPr/>
        </p:nvSpPr>
        <p:spPr>
          <a:xfrm>
            <a:off x="1156915" y="550730"/>
            <a:ext cx="1808922" cy="3909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75000"/>
              </a:lnSpc>
            </a:pPr>
            <a:r>
              <a:rPr lang="en-VN" sz="1600" dirty="0">
                <a:solidFill>
                  <a:srgbClr val="FF0000"/>
                </a:solidFill>
              </a:rPr>
              <a:t>increase; rise</a:t>
            </a:r>
          </a:p>
          <a:p>
            <a:pPr algn="ctr">
              <a:lnSpc>
                <a:spcPct val="175000"/>
              </a:lnSpc>
            </a:pPr>
            <a:r>
              <a:rPr lang="en-VN" sz="1600" dirty="0">
                <a:solidFill>
                  <a:srgbClr val="FF0000"/>
                </a:solidFill>
              </a:rPr>
              <a:t>heat</a:t>
            </a:r>
          </a:p>
          <a:p>
            <a:pPr algn="ctr">
              <a:lnSpc>
                <a:spcPct val="175000"/>
              </a:lnSpc>
            </a:pPr>
            <a:r>
              <a:rPr lang="en-VN" sz="1600" dirty="0">
                <a:solidFill>
                  <a:srgbClr val="FF0000"/>
                </a:solidFill>
              </a:rPr>
              <a:t>season</a:t>
            </a:r>
          </a:p>
          <a:p>
            <a:pPr algn="ctr">
              <a:lnSpc>
                <a:spcPct val="175000"/>
              </a:lnSpc>
            </a:pPr>
            <a:r>
              <a:rPr lang="en-VN" sz="1600" dirty="0">
                <a:solidFill>
                  <a:srgbClr val="FF0000"/>
                </a:solidFill>
              </a:rPr>
              <a:t>reach</a:t>
            </a:r>
          </a:p>
          <a:p>
            <a:pPr algn="ctr">
              <a:lnSpc>
                <a:spcPct val="175000"/>
              </a:lnSpc>
            </a:pPr>
            <a:r>
              <a:rPr lang="en-VN" sz="1600" dirty="0">
                <a:solidFill>
                  <a:srgbClr val="FF0000"/>
                </a:solidFill>
              </a:rPr>
              <a:t>effect</a:t>
            </a:r>
          </a:p>
          <a:p>
            <a:pPr algn="ctr">
              <a:lnSpc>
                <a:spcPct val="175000"/>
              </a:lnSpc>
            </a:pPr>
            <a:r>
              <a:rPr lang="en-VN" sz="1600" dirty="0">
                <a:solidFill>
                  <a:srgbClr val="FF0000"/>
                </a:solidFill>
              </a:rPr>
              <a:t>decrease</a:t>
            </a:r>
          </a:p>
          <a:p>
            <a:pPr algn="ctr">
              <a:lnSpc>
                <a:spcPct val="175000"/>
              </a:lnSpc>
            </a:pPr>
            <a:r>
              <a:rPr lang="en-VN" sz="1600" dirty="0">
                <a:solidFill>
                  <a:srgbClr val="FF0000"/>
                </a:solidFill>
              </a:rPr>
              <a:t>prevent</a:t>
            </a:r>
          </a:p>
          <a:p>
            <a:pPr algn="ctr">
              <a:lnSpc>
                <a:spcPct val="175000"/>
              </a:lnSpc>
            </a:pPr>
            <a:r>
              <a:rPr lang="en-VN" sz="1600" dirty="0">
                <a:solidFill>
                  <a:srgbClr val="FF0000"/>
                </a:solidFill>
              </a:rPr>
              <a:t>location</a:t>
            </a:r>
          </a:p>
          <a:p>
            <a:pPr algn="ctr">
              <a:lnSpc>
                <a:spcPct val="175000"/>
              </a:lnSpc>
            </a:pPr>
            <a:r>
              <a:rPr lang="en-VN" sz="1600" dirty="0">
                <a:solidFill>
                  <a:srgbClr val="FF0000"/>
                </a:solidFill>
              </a:rPr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12974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49351-2D5D-3D40-B091-9FB9B2B9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DCA59-477C-31A3-DEAE-087E1F9E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61132-166F-6B85-9B13-54DC1D6A317A}"/>
              </a:ext>
            </a:extLst>
          </p:cNvPr>
          <p:cNvSpPr txBox="1"/>
          <p:nvPr/>
        </p:nvSpPr>
        <p:spPr>
          <a:xfrm>
            <a:off x="1480929" y="1106459"/>
            <a:ext cx="4631634" cy="3520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vi-VN" sz="1800" dirty="0"/>
              <a:t>average /ˈævərɪdʒ/ (adj): trung bình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decrease /dɪˈkriːs/ (v): giảm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effect /ɪˈfekt/ (n): tác động, hiệu ứng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heat /hiːt/ (n): sức nóng, nhiệt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increase /ɪnˈkriːs/ (v): tăng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location /ləʊˈkeɪʃən/ (n): vị trí, địa điểm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prevent /prɪˈvent/ (v): ngăn ngừa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reach /riːtʃ/ (v): đạt tới, chạm tới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rise /raɪz/ (v): tăng lên, dâng lên</a:t>
            </a:r>
          </a:p>
          <a:p>
            <a:pPr>
              <a:lnSpc>
                <a:spcPct val="125000"/>
              </a:lnSpc>
            </a:pPr>
            <a:r>
              <a:rPr lang="vi-VN" sz="1800" dirty="0"/>
              <a:t>season /ˈsiːzn/ (n): mùa</a:t>
            </a:r>
          </a:p>
        </p:txBody>
      </p:sp>
    </p:spTree>
    <p:extLst>
      <p:ext uri="{BB962C8B-B14F-4D97-AF65-F5344CB8AC3E}">
        <p14:creationId xmlns:p14="http://schemas.microsoft.com/office/powerpoint/2010/main" val="403869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8602-15DE-ECBF-2324-4CD00251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1C17C4-A33D-EDBC-3CCE-1E7BB22EB509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69427-AC27-5F43-C4AC-41A30BC17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65784"/>
            <a:ext cx="7772400" cy="26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29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1841-73A8-08E4-A831-AAAD40A8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021B-C3BB-8A57-1895-AFF357AEA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800" dirty="0"/>
              <a:t>By the end of the lesson, students will be able to: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respond to a listening and video about strange and dangerous weather events.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respond to a listening about sports and climate change.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listen for definition.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use synonyms.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abbreviate numbers and measurements.</a:t>
            </a:r>
          </a:p>
          <a:p>
            <a:pPr marL="152400" indent="0"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0778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CFD6A-99F5-7BB7-FD2C-148F2F806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55328-2B92-BA5C-41F7-6B31791B6CA6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26716-21F2-D8E4-3C55-001D09034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8852"/>
            <a:ext cx="7772400" cy="314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800CC-9E14-9A03-3558-D9093AE3EC1A}"/>
              </a:ext>
            </a:extLst>
          </p:cNvPr>
          <p:cNvSpPr txBox="1"/>
          <p:nvPr/>
        </p:nvSpPr>
        <p:spPr>
          <a:xfrm>
            <a:off x="4030111" y="1630867"/>
            <a:ext cx="4579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decrease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E84FB-C772-B6DE-0FD7-0182A12803C7}"/>
              </a:ext>
            </a:extLst>
          </p:cNvPr>
          <p:cNvSpPr txBox="1"/>
          <p:nvPr/>
        </p:nvSpPr>
        <p:spPr>
          <a:xfrm>
            <a:off x="5049078" y="2020794"/>
            <a:ext cx="4579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prevent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C6A4D-0127-2FF6-C92D-82CFD261D6C1}"/>
              </a:ext>
            </a:extLst>
          </p:cNvPr>
          <p:cNvSpPr txBox="1"/>
          <p:nvPr/>
        </p:nvSpPr>
        <p:spPr>
          <a:xfrm>
            <a:off x="5663316" y="2396444"/>
            <a:ext cx="48224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reach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8276B-E817-7985-BE10-CF92E6964A39}"/>
              </a:ext>
            </a:extLst>
          </p:cNvPr>
          <p:cNvSpPr txBox="1"/>
          <p:nvPr/>
        </p:nvSpPr>
        <p:spPr>
          <a:xfrm>
            <a:off x="2423160" y="2774943"/>
            <a:ext cx="5251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effect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917245-20EC-0362-B905-11145BFA1C95}"/>
              </a:ext>
            </a:extLst>
          </p:cNvPr>
          <p:cNvSpPr txBox="1"/>
          <p:nvPr/>
        </p:nvSpPr>
        <p:spPr>
          <a:xfrm>
            <a:off x="2681576" y="3406958"/>
            <a:ext cx="5251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season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A0DD2D-0377-B8EF-82D4-03FF20BB2385}"/>
              </a:ext>
            </a:extLst>
          </p:cNvPr>
          <p:cNvSpPr txBox="1"/>
          <p:nvPr/>
        </p:nvSpPr>
        <p:spPr>
          <a:xfrm>
            <a:off x="3892164" y="3785457"/>
            <a:ext cx="5251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rising</a:t>
            </a:r>
          </a:p>
        </p:txBody>
      </p:sp>
    </p:spTree>
    <p:extLst>
      <p:ext uri="{BB962C8B-B14F-4D97-AF65-F5344CB8AC3E}">
        <p14:creationId xmlns:p14="http://schemas.microsoft.com/office/powerpoint/2010/main" val="25844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A7138-0148-F4EB-85FE-AFDB1627B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C36C3-C680-6888-0AB3-6873E3C8793C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BE6FD-9E13-5786-BA0D-EEB75385C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39"/>
            <a:ext cx="7772400" cy="475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41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27BC6565-3215-0013-1E6B-75852461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C94EB954-A975-FF9F-6367-B95B98359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C8F07EFF-38BC-75DF-93B0-BF8E4FCCEA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F2352F34-5DBE-D559-2380-5C7C616524F6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EFB6530D-7410-DF06-7E8A-BFB3856460A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8F53C21-1C47-F4BE-8FDA-A963CFF52E35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C642529E-4E19-6CE8-DA8C-F6DCE80A2C7F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E5F4C16-3312-E01E-D8E9-0C58C26282B6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5F8A967E-63B4-4E54-6813-55F077F07C76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423A496E-F0D2-7B89-8E77-4F7D329568F7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994C1D23-B10A-68D5-E622-1DE6BD878BBE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884F19F0-54C3-5CE4-7280-239D6F86E975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961292F1-7741-2B67-F6DE-3684010347E9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3DDF91D6-5EA0-0B1F-60B6-AFF0F0649E1E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2E00CBED-80D2-3356-EA7C-BC392CE97A44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034A51D6-1A9F-D8E8-486D-C2DF7B695B12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393229C-C8ED-2F8F-55CA-008AE31F178E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79A0B0EE-1097-F03F-538F-D87D624919D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44D23539-3484-2C20-5D76-5279AE5B2330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7578192D-A735-F9C2-A0EF-5EFC11E6119F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F3FEE72-85A2-1E07-9BC8-61E67066E245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5476EE98-3740-0B8B-82B6-B73B24F030E9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ED78A2C9-7D41-3B58-83C7-DF28EF28C144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682D507B-8029-9DE1-6EF3-1A29C31085CE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526BFCE5-6777-0A83-ACDA-C26A12B6D333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7AA64A25-7EAE-9259-D6A7-316B472A4FFD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3C0FBC3D-1BD9-B4C6-7008-BB8EDCF9CE49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52B9E3C4-180E-D2D0-00F1-FDDF47F1420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95A224D0-161A-EC12-4A42-9276114B5B46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EC61445-2856-9A2F-218D-B99BFACA089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F3917499-5323-6DFC-2E41-B8339F25AE59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9F46445E-A2D4-A506-46DD-6D5C844BAFF6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C9627023-9215-16BD-801B-01AAF2EBABB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515ED9B1-9327-BDC3-2BAC-29DD873499A5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70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2E8D-6CB7-D90F-2B82-9EA738F2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The future of sports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088D1-A7DF-9766-5AC2-3EA512BC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6481"/>
            <a:ext cx="7772400" cy="607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0E5894-7E2D-DC46-2659-8E1AA716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56" y="1826601"/>
            <a:ext cx="6305384" cy="3261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8F5BD-81BC-5904-AA1C-200D460A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36" y="4005207"/>
            <a:ext cx="1268620" cy="7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11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C546E-90E7-293C-3EBC-CFC01E1F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F77068-AAB1-7E0F-D8A1-0A87D1F673AD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B077D-C5E5-218F-DE73-3CDD9D145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332572"/>
            <a:ext cx="7772400" cy="2478356"/>
          </a:xfrm>
          <a:prstGeom prst="rect">
            <a:avLst/>
          </a:prstGeom>
        </p:spPr>
      </p:pic>
      <p:pic>
        <p:nvPicPr>
          <p:cNvPr id="4" name="PathwaysLS3e_L1_U4_SB_Audio_09_B_D_p74_75">
            <a:hlinkClick r:id="" action="ppaction://media"/>
            <a:extLst>
              <a:ext uri="{FF2B5EF4-FFF2-40B4-BE49-F238E27FC236}">
                <a16:creationId xmlns:a16="http://schemas.microsoft.com/office/drawing/2014/main" id="{F9099276-A632-AEA7-2418-C1EE05940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7685E-BAB3-31EC-3901-D91069E33299}"/>
              </a:ext>
            </a:extLst>
          </p:cNvPr>
          <p:cNvSpPr txBox="1"/>
          <p:nvPr/>
        </p:nvSpPr>
        <p:spPr>
          <a:xfrm>
            <a:off x="1403406" y="1834881"/>
            <a:ext cx="4572000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773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D4118-7DCF-9A14-DB47-DF7DD87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44C0F-8F36-2AE0-A5DB-FB53F4640085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64D12-F429-3A3A-7AF9-90D3BADB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29322"/>
            <a:ext cx="7772400" cy="24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09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3FD6D-5260-3064-5FD7-308F8F24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EB0D2-9DF2-6EF6-E7DD-13515DFB1D6D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745ED-59DF-9C6F-3521-19DEEEAB3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6044"/>
            <a:ext cx="7772400" cy="4231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D64866-0318-CCA6-0EC6-CE7B3256427D}"/>
              </a:ext>
            </a:extLst>
          </p:cNvPr>
          <p:cNvSpPr txBox="1"/>
          <p:nvPr/>
        </p:nvSpPr>
        <p:spPr>
          <a:xfrm>
            <a:off x="1133060" y="2350197"/>
            <a:ext cx="4572000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% 	        d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°C                   c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1/3                  g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$                   a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m.                 e</a:t>
            </a:r>
          </a:p>
          <a:p>
            <a:pPr>
              <a:lnSpc>
                <a:spcPct val="150000"/>
              </a:lnSpc>
            </a:pPr>
            <a:r>
              <a:rPr lang="en-VN" sz="1600" dirty="0">
                <a:solidFill>
                  <a:srgbClr val="FF0000"/>
                </a:solidFill>
              </a:rPr>
              <a:t>°F                        f</a:t>
            </a:r>
          </a:p>
        </p:txBody>
      </p:sp>
    </p:spTree>
    <p:extLst>
      <p:ext uri="{BB962C8B-B14F-4D97-AF65-F5344CB8AC3E}">
        <p14:creationId xmlns:p14="http://schemas.microsoft.com/office/powerpoint/2010/main" val="40772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630C4-BB91-0A76-F99B-7C72BFD42C61}"/>
              </a:ext>
            </a:extLst>
          </p:cNvPr>
          <p:cNvSpPr txBox="1"/>
          <p:nvPr/>
        </p:nvSpPr>
        <p:spPr>
          <a:xfrm>
            <a:off x="1919178" y="1539891"/>
            <a:ext cx="10476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k</a:t>
            </a:r>
            <a:r>
              <a:rPr lang="en-VN" sz="2000" dirty="0"/>
              <a:t>g =</a:t>
            </a:r>
          </a:p>
          <a:p>
            <a:r>
              <a:rPr lang="en-US" sz="2000" dirty="0"/>
              <a:t>l</a:t>
            </a:r>
            <a:r>
              <a:rPr lang="en-VN" sz="2000" dirty="0"/>
              <a:t>b =</a:t>
            </a:r>
          </a:p>
          <a:p>
            <a:r>
              <a:rPr lang="en-US" sz="2000" dirty="0"/>
              <a:t>o</a:t>
            </a:r>
            <a:r>
              <a:rPr lang="en-VN" sz="2000" dirty="0"/>
              <a:t>z =</a:t>
            </a:r>
          </a:p>
          <a:p>
            <a:r>
              <a:rPr lang="en-US" sz="2000" dirty="0"/>
              <a:t>s</a:t>
            </a:r>
            <a:r>
              <a:rPr lang="en-VN" sz="2000" dirty="0"/>
              <a:t>ec =</a:t>
            </a:r>
          </a:p>
          <a:p>
            <a:r>
              <a:rPr lang="en-US" sz="2000" dirty="0"/>
              <a:t>m</a:t>
            </a:r>
            <a:r>
              <a:rPr lang="en-VN" sz="2000" dirty="0"/>
              <a:t>in = </a:t>
            </a:r>
          </a:p>
          <a:p>
            <a:r>
              <a:rPr lang="en-US" sz="2000" dirty="0"/>
              <a:t>h</a:t>
            </a:r>
            <a:r>
              <a:rPr lang="en-VN" sz="2000" dirty="0"/>
              <a:t>r 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53FD6-269B-6ADC-502C-D44C675C8A4A}"/>
              </a:ext>
            </a:extLst>
          </p:cNvPr>
          <p:cNvSpPr txBox="1"/>
          <p:nvPr/>
        </p:nvSpPr>
        <p:spPr>
          <a:xfrm>
            <a:off x="4967501" y="1539891"/>
            <a:ext cx="32860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m</a:t>
            </a:r>
            <a:r>
              <a:rPr lang="en-VN" sz="2000" dirty="0"/>
              <a:t>ph =</a:t>
            </a:r>
          </a:p>
          <a:p>
            <a:r>
              <a:rPr lang="en-VN" sz="2000" dirty="0"/>
              <a:t>kph =</a:t>
            </a:r>
          </a:p>
          <a:p>
            <a:r>
              <a:rPr lang="en-US" sz="2000" dirty="0"/>
              <a:t>g</a:t>
            </a:r>
            <a:r>
              <a:rPr lang="en-VN" sz="2000" dirty="0"/>
              <a:t>al =</a:t>
            </a:r>
          </a:p>
          <a:p>
            <a:r>
              <a:rPr lang="en-VN" sz="2000" dirty="0"/>
              <a:t>mL =</a:t>
            </a:r>
          </a:p>
          <a:p>
            <a:r>
              <a:rPr lang="en-VN" sz="2000" dirty="0"/>
              <a:t>L. 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7B379-A9CC-5FFD-33BA-5DAF731B463E}"/>
              </a:ext>
            </a:extLst>
          </p:cNvPr>
          <p:cNvSpPr txBox="1"/>
          <p:nvPr/>
        </p:nvSpPr>
        <p:spPr>
          <a:xfrm>
            <a:off x="2774369" y="1539891"/>
            <a:ext cx="19755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dirty="0">
                <a:solidFill>
                  <a:schemeClr val="tx1"/>
                </a:solidFill>
              </a:rPr>
              <a:t>kilogram(s)</a:t>
            </a:r>
          </a:p>
          <a:p>
            <a:r>
              <a:rPr lang="en-VN" sz="2000" dirty="0">
                <a:solidFill>
                  <a:schemeClr val="tx1"/>
                </a:solidFill>
              </a:rPr>
              <a:t>pound(s)</a:t>
            </a:r>
          </a:p>
          <a:p>
            <a:r>
              <a:rPr lang="en-VN" sz="2000" dirty="0">
                <a:solidFill>
                  <a:schemeClr val="tx1"/>
                </a:solidFill>
              </a:rPr>
              <a:t>ounce(s)</a:t>
            </a:r>
          </a:p>
          <a:p>
            <a:r>
              <a:rPr lang="en-VN" sz="2000" dirty="0">
                <a:solidFill>
                  <a:schemeClr val="tx1"/>
                </a:solidFill>
              </a:rPr>
              <a:t>second(s)</a:t>
            </a:r>
          </a:p>
          <a:p>
            <a:r>
              <a:rPr lang="en-VN" sz="2000" dirty="0">
                <a:solidFill>
                  <a:schemeClr val="tx1"/>
                </a:solidFill>
              </a:rPr>
              <a:t>minute(s)</a:t>
            </a:r>
          </a:p>
          <a:p>
            <a:r>
              <a:rPr lang="en-VN" sz="2000" dirty="0">
                <a:solidFill>
                  <a:schemeClr val="tx1"/>
                </a:solidFill>
              </a:rPr>
              <a:t>hour(s)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8C5C5-C6AB-9522-6D54-D96DFA705915}"/>
              </a:ext>
            </a:extLst>
          </p:cNvPr>
          <p:cNvSpPr txBox="1"/>
          <p:nvPr/>
        </p:nvSpPr>
        <p:spPr>
          <a:xfrm>
            <a:off x="5837275" y="1539891"/>
            <a:ext cx="24906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000" dirty="0">
                <a:solidFill>
                  <a:schemeClr val="tx1"/>
                </a:solidFill>
              </a:rPr>
              <a:t>miles per hour</a:t>
            </a:r>
          </a:p>
          <a:p>
            <a:r>
              <a:rPr lang="en-VN" sz="2000" dirty="0">
                <a:solidFill>
                  <a:schemeClr val="tx1"/>
                </a:solidFill>
              </a:rPr>
              <a:t>kilometers per hour</a:t>
            </a:r>
          </a:p>
          <a:p>
            <a:r>
              <a:rPr lang="en-VN" sz="2000" dirty="0">
                <a:solidFill>
                  <a:schemeClr val="tx1"/>
                </a:solidFill>
              </a:rPr>
              <a:t>gallon(s)</a:t>
            </a:r>
          </a:p>
          <a:p>
            <a:r>
              <a:rPr lang="en-VN" sz="2000" dirty="0">
                <a:solidFill>
                  <a:schemeClr val="tx1"/>
                </a:solidFill>
              </a:rPr>
              <a:t>milliliter(s) </a:t>
            </a:r>
          </a:p>
          <a:p>
            <a:r>
              <a:rPr lang="en-VN" sz="2000" dirty="0">
                <a:solidFill>
                  <a:schemeClr val="tx1"/>
                </a:solidFill>
              </a:rPr>
              <a:t>liter(s)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5CE0B-C4B8-97BE-8840-4CD613F8A8F3}"/>
              </a:ext>
            </a:extLst>
          </p:cNvPr>
          <p:cNvSpPr txBox="1"/>
          <p:nvPr/>
        </p:nvSpPr>
        <p:spPr>
          <a:xfrm>
            <a:off x="845289" y="880672"/>
            <a:ext cx="1622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OTHERS:</a:t>
            </a:r>
          </a:p>
        </p:txBody>
      </p:sp>
    </p:spTree>
    <p:extLst>
      <p:ext uri="{BB962C8B-B14F-4D97-AF65-F5344CB8AC3E}">
        <p14:creationId xmlns:p14="http://schemas.microsoft.com/office/powerpoint/2010/main" val="35896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5A53-A60C-4D20-4B17-74A5A355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00811-2BA1-28D3-179E-F4C8D050DFA2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24BE5-6839-3272-EC82-DC4C4F8A5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81462"/>
            <a:ext cx="7772400" cy="3180575"/>
          </a:xfrm>
          <a:prstGeom prst="rect">
            <a:avLst/>
          </a:prstGeom>
        </p:spPr>
      </p:pic>
      <p:pic>
        <p:nvPicPr>
          <p:cNvPr id="4" name="PathwaysLS3e_L1_U4_SB_Audio_09_B_D_p74_75">
            <a:hlinkClick r:id="" action="ppaction://media"/>
            <a:extLst>
              <a:ext uri="{FF2B5EF4-FFF2-40B4-BE49-F238E27FC236}">
                <a16:creationId xmlns:a16="http://schemas.microsoft.com/office/drawing/2014/main" id="{2D4221A6-54DA-B06C-F9B4-937C45E5E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0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DC480-1501-7FB5-1620-9FA13B09A822}"/>
              </a:ext>
            </a:extLst>
          </p:cNvPr>
          <p:cNvSpPr txBox="1"/>
          <p:nvPr/>
        </p:nvSpPr>
        <p:spPr>
          <a:xfrm>
            <a:off x="4405022" y="1448886"/>
            <a:ext cx="4579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279D0-D627-FA19-B2AB-8D39C7C382EA}"/>
              </a:ext>
            </a:extLst>
          </p:cNvPr>
          <p:cNvSpPr txBox="1"/>
          <p:nvPr/>
        </p:nvSpPr>
        <p:spPr>
          <a:xfrm>
            <a:off x="4993420" y="1836780"/>
            <a:ext cx="4579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50°C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6AF09-6353-735D-51E9-2B8645B4C8E0}"/>
              </a:ext>
            </a:extLst>
          </p:cNvPr>
          <p:cNvSpPr txBox="1"/>
          <p:nvPr/>
        </p:nvSpPr>
        <p:spPr>
          <a:xfrm>
            <a:off x="5267738" y="2219613"/>
            <a:ext cx="4794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$60 bil.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4A663A-F737-0974-36BA-4DD5A5D3557E}"/>
              </a:ext>
            </a:extLst>
          </p:cNvPr>
          <p:cNvSpPr txBox="1"/>
          <p:nvPr/>
        </p:nvSpPr>
        <p:spPr>
          <a:xfrm>
            <a:off x="6089498" y="2602446"/>
            <a:ext cx="5041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900,000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BCAD0E-EB5D-B5CF-217E-ECF21A18AC8B}"/>
              </a:ext>
            </a:extLst>
          </p:cNvPr>
          <p:cNvSpPr txBox="1"/>
          <p:nvPr/>
        </p:nvSpPr>
        <p:spPr>
          <a:xfrm>
            <a:off x="4572000" y="2985279"/>
            <a:ext cx="5573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25%                        100%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79C026-1258-BD1D-785E-462F69E7EEA2}"/>
              </a:ext>
            </a:extLst>
          </p:cNvPr>
          <p:cNvSpPr txBox="1"/>
          <p:nvPr/>
        </p:nvSpPr>
        <p:spPr>
          <a:xfrm>
            <a:off x="6174188" y="3375662"/>
            <a:ext cx="5939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1          4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018D0C-8D2E-B841-0970-B9F7DDA66EB9}"/>
              </a:ext>
            </a:extLst>
          </p:cNvPr>
          <p:cNvSpPr txBox="1"/>
          <p:nvPr/>
        </p:nvSpPr>
        <p:spPr>
          <a:xfrm>
            <a:off x="4814515" y="3770634"/>
            <a:ext cx="6066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390050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1" grpId="0"/>
      <p:bldP spid="13" grpId="0"/>
      <p:bldP spid="15" grpId="0"/>
      <p:bldP spid="17" grpId="0"/>
      <p:bldP spid="21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63296-14D5-E9B3-BCED-A25BE45E6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865186"/>
            <a:ext cx="7772400" cy="3413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3DC10D-020E-B7F8-F147-482F3A0444FE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75</a:t>
            </a:r>
          </a:p>
        </p:txBody>
      </p:sp>
      <p:pic>
        <p:nvPicPr>
          <p:cNvPr id="4" name="PathwaysLS3e_L1_U4_SB_Audio_10_E_p75">
            <a:hlinkClick r:id="" action="ppaction://media"/>
            <a:extLst>
              <a:ext uri="{FF2B5EF4-FFF2-40B4-BE49-F238E27FC236}">
                <a16:creationId xmlns:a16="http://schemas.microsoft.com/office/drawing/2014/main" id="{E15104BF-0304-12E2-A926-7F7289FCA1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5A0C12-F412-655F-8915-A3EAC0DFDDF1}"/>
              </a:ext>
            </a:extLst>
          </p:cNvPr>
          <p:cNvSpPr txBox="1"/>
          <p:nvPr/>
        </p:nvSpPr>
        <p:spPr>
          <a:xfrm>
            <a:off x="4038061" y="154371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effect 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BD9798-0817-84D1-3C4F-4C10091DA39D}"/>
              </a:ext>
            </a:extLst>
          </p:cNvPr>
          <p:cNvSpPr txBox="1"/>
          <p:nvPr/>
        </p:nvSpPr>
        <p:spPr>
          <a:xfrm>
            <a:off x="4440803" y="192072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place 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1994B-997C-748D-B7ED-B137CAE6FE7E}"/>
              </a:ext>
            </a:extLst>
          </p:cNvPr>
          <p:cNvSpPr txBox="1"/>
          <p:nvPr/>
        </p:nvSpPr>
        <p:spPr>
          <a:xfrm>
            <a:off x="3709284" y="257175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was 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2D79C-320A-9261-42EA-61F4C3BF7757}"/>
              </a:ext>
            </a:extLst>
          </p:cNvPr>
          <p:cNvSpPr txBox="1"/>
          <p:nvPr/>
        </p:nvSpPr>
        <p:spPr>
          <a:xfrm>
            <a:off x="5995284" y="294875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has around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E17377-71B8-770A-213B-43CC0EEC0769}"/>
              </a:ext>
            </a:extLst>
          </p:cNvPr>
          <p:cNvSpPr txBox="1"/>
          <p:nvPr/>
        </p:nvSpPr>
        <p:spPr>
          <a:xfrm>
            <a:off x="1997765" y="3618004"/>
            <a:ext cx="5283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increase in</a:t>
            </a:r>
          </a:p>
        </p:txBody>
      </p:sp>
    </p:spTree>
    <p:extLst>
      <p:ext uri="{BB962C8B-B14F-4D97-AF65-F5344CB8AC3E}">
        <p14:creationId xmlns:p14="http://schemas.microsoft.com/office/powerpoint/2010/main" val="17888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7" name="Google Shape;687;p31"/>
          <p:cNvSpPr txBox="1">
            <a:spLocks noGrp="1"/>
          </p:cNvSpPr>
          <p:nvPr>
            <p:ph type="title" idx="2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 idx="3"/>
          </p:nvPr>
        </p:nvSpPr>
        <p:spPr>
          <a:xfrm>
            <a:off x="297755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9" name="Google Shape;689;p31"/>
          <p:cNvSpPr txBox="1">
            <a:spLocks noGrp="1"/>
          </p:cNvSpPr>
          <p:nvPr>
            <p:ph type="title" idx="4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0" name="Google Shape;690;p31"/>
          <p:cNvSpPr txBox="1">
            <a:spLocks noGrp="1"/>
          </p:cNvSpPr>
          <p:nvPr>
            <p:ph type="title" idx="5"/>
          </p:nvPr>
        </p:nvSpPr>
        <p:spPr>
          <a:xfrm>
            <a:off x="544820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1" name="Google Shape;691;p31"/>
          <p:cNvSpPr txBox="1">
            <a:spLocks noGrp="1"/>
          </p:cNvSpPr>
          <p:nvPr>
            <p:ph type="title" idx="6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31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VOCABULARY A</a:t>
            </a:r>
            <a:endParaRPr dirty="0"/>
          </a:p>
        </p:txBody>
      </p:sp>
      <p:sp>
        <p:nvSpPr>
          <p:cNvPr id="694" name="Google Shape;694;p31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695" name="Google Shape;695;p31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WATCHING</a:t>
            </a:r>
            <a:endParaRPr dirty="0"/>
          </a:p>
        </p:txBody>
      </p:sp>
      <p:sp>
        <p:nvSpPr>
          <p:cNvPr id="696" name="Google Shape;696;p31"/>
          <p:cNvSpPr txBox="1">
            <a:spLocks noGrp="1"/>
          </p:cNvSpPr>
          <p:nvPr>
            <p:ph type="subTitle" idx="13"/>
          </p:nvPr>
        </p:nvSpPr>
        <p:spPr>
          <a:xfrm>
            <a:off x="219215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 B</a:t>
            </a:r>
            <a:endParaRPr dirty="0"/>
          </a:p>
        </p:txBody>
      </p:sp>
      <p:sp>
        <p:nvSpPr>
          <p:cNvPr id="697" name="Google Shape;697;p31"/>
          <p:cNvSpPr txBox="1">
            <a:spLocks noGrp="1"/>
          </p:cNvSpPr>
          <p:nvPr>
            <p:ph type="subTitle" idx="14"/>
          </p:nvPr>
        </p:nvSpPr>
        <p:spPr>
          <a:xfrm>
            <a:off x="466280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LISTENING B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25429B-9E7B-8963-70A6-810C7E90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10" y="2064082"/>
            <a:ext cx="8536580" cy="1015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38B2CC-9A93-9D7B-A417-98EA877384CF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75</a:t>
            </a:r>
          </a:p>
        </p:txBody>
      </p:sp>
    </p:spTree>
    <p:extLst>
      <p:ext uri="{BB962C8B-B14F-4D97-AF65-F5344CB8AC3E}">
        <p14:creationId xmlns:p14="http://schemas.microsoft.com/office/powerpoint/2010/main" val="105071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3"/>
          <p:cNvSpPr txBox="1">
            <a:spLocks noGrp="1"/>
          </p:cNvSpPr>
          <p:nvPr>
            <p:ph type="title"/>
          </p:nvPr>
        </p:nvSpPr>
        <p:spPr>
          <a:xfrm>
            <a:off x="1392180" y="3004104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YOUR ATTENTION!</a:t>
            </a:r>
            <a:endParaRPr sz="4000" dirty="0"/>
          </a:p>
        </p:txBody>
      </p:sp>
      <p:grpSp>
        <p:nvGrpSpPr>
          <p:cNvPr id="930" name="Google Shape;930;p43"/>
          <p:cNvGrpSpPr/>
          <p:nvPr/>
        </p:nvGrpSpPr>
        <p:grpSpPr>
          <a:xfrm flipH="1">
            <a:off x="5519812" y="2179029"/>
            <a:ext cx="1864825" cy="1443134"/>
            <a:chOff x="5960775" y="-1614350"/>
            <a:chExt cx="1784181" cy="1380725"/>
          </a:xfrm>
        </p:grpSpPr>
        <p:sp>
          <p:nvSpPr>
            <p:cNvPr id="931" name="Google Shape;931;p43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43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933" name="Google Shape;933;p43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2" name="Google Shape;952;p43"/>
          <p:cNvGrpSpPr/>
          <p:nvPr/>
        </p:nvGrpSpPr>
        <p:grpSpPr>
          <a:xfrm flipH="1">
            <a:off x="5828347" y="1688562"/>
            <a:ext cx="502839" cy="490458"/>
            <a:chOff x="3017875" y="1151900"/>
            <a:chExt cx="707228" cy="689815"/>
          </a:xfrm>
        </p:grpSpPr>
        <p:sp>
          <p:nvSpPr>
            <p:cNvPr id="953" name="Google Shape;953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55" name="Google Shape;955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43"/>
          <p:cNvGrpSpPr/>
          <p:nvPr/>
        </p:nvGrpSpPr>
        <p:grpSpPr>
          <a:xfrm rot="969488">
            <a:off x="6734949" y="1296026"/>
            <a:ext cx="763590" cy="792399"/>
            <a:chOff x="-642750" y="1967913"/>
            <a:chExt cx="845936" cy="877824"/>
          </a:xfrm>
        </p:grpSpPr>
        <p:sp>
          <p:nvSpPr>
            <p:cNvPr id="960" name="Google Shape;960;p43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43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962" name="Google Shape;962;p43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4" name="Google Shape;974;p43"/>
          <p:cNvSpPr/>
          <p:nvPr/>
        </p:nvSpPr>
        <p:spPr>
          <a:xfrm flipH="1">
            <a:off x="5227998" y="168857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3"/>
          <p:cNvSpPr/>
          <p:nvPr/>
        </p:nvSpPr>
        <p:spPr>
          <a:xfrm flipH="1">
            <a:off x="7504471" y="106561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3"/>
          <p:cNvSpPr/>
          <p:nvPr/>
        </p:nvSpPr>
        <p:spPr>
          <a:xfrm flipH="1">
            <a:off x="7256623" y="3531107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3"/>
          <p:cNvSpPr/>
          <p:nvPr/>
        </p:nvSpPr>
        <p:spPr>
          <a:xfrm flipH="1">
            <a:off x="5760796" y="96699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3"/>
          <p:cNvSpPr/>
          <p:nvPr/>
        </p:nvSpPr>
        <p:spPr>
          <a:xfrm flipH="1">
            <a:off x="6516318" y="3935920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3"/>
          <p:cNvGrpSpPr/>
          <p:nvPr/>
        </p:nvGrpSpPr>
        <p:grpSpPr>
          <a:xfrm rot="-1192965">
            <a:off x="5063470" y="964840"/>
            <a:ext cx="536205" cy="426279"/>
            <a:chOff x="4284775" y="358700"/>
            <a:chExt cx="536200" cy="426275"/>
          </a:xfrm>
        </p:grpSpPr>
        <p:sp>
          <p:nvSpPr>
            <p:cNvPr id="980" name="Google Shape;980;p43"/>
            <p:cNvSpPr/>
            <p:nvPr/>
          </p:nvSpPr>
          <p:spPr>
            <a:xfrm>
              <a:off x="4284775" y="358700"/>
              <a:ext cx="536200" cy="426275"/>
            </a:xfrm>
            <a:custGeom>
              <a:avLst/>
              <a:gdLst/>
              <a:ahLst/>
              <a:cxnLst/>
              <a:rect l="l" t="t" r="r" b="b"/>
              <a:pathLst>
                <a:path w="21448" h="17051" extrusionOk="0">
                  <a:moveTo>
                    <a:pt x="2656" y="0"/>
                  </a:moveTo>
                  <a:lnTo>
                    <a:pt x="2393" y="13"/>
                  </a:lnTo>
                  <a:lnTo>
                    <a:pt x="2130" y="50"/>
                  </a:lnTo>
                  <a:lnTo>
                    <a:pt x="1867" y="113"/>
                  </a:lnTo>
                  <a:lnTo>
                    <a:pt x="1629" y="201"/>
                  </a:lnTo>
                  <a:lnTo>
                    <a:pt x="1391" y="313"/>
                  </a:lnTo>
                  <a:lnTo>
                    <a:pt x="1178" y="451"/>
                  </a:lnTo>
                  <a:lnTo>
                    <a:pt x="977" y="601"/>
                  </a:lnTo>
                  <a:lnTo>
                    <a:pt x="777" y="777"/>
                  </a:lnTo>
                  <a:lnTo>
                    <a:pt x="614" y="965"/>
                  </a:lnTo>
                  <a:lnTo>
                    <a:pt x="464" y="1165"/>
                  </a:lnTo>
                  <a:lnTo>
                    <a:pt x="326" y="1391"/>
                  </a:lnTo>
                  <a:lnTo>
                    <a:pt x="213" y="1616"/>
                  </a:lnTo>
                  <a:lnTo>
                    <a:pt x="126" y="1867"/>
                  </a:lnTo>
                  <a:lnTo>
                    <a:pt x="63" y="2117"/>
                  </a:lnTo>
                  <a:lnTo>
                    <a:pt x="13" y="2380"/>
                  </a:lnTo>
                  <a:lnTo>
                    <a:pt x="0" y="2656"/>
                  </a:lnTo>
                  <a:lnTo>
                    <a:pt x="0" y="11739"/>
                  </a:lnTo>
                  <a:lnTo>
                    <a:pt x="0" y="16161"/>
                  </a:lnTo>
                  <a:lnTo>
                    <a:pt x="13" y="16299"/>
                  </a:lnTo>
                  <a:lnTo>
                    <a:pt x="50" y="16436"/>
                  </a:lnTo>
                  <a:lnTo>
                    <a:pt x="100" y="16562"/>
                  </a:lnTo>
                  <a:lnTo>
                    <a:pt x="163" y="16674"/>
                  </a:lnTo>
                  <a:lnTo>
                    <a:pt x="238" y="16762"/>
                  </a:lnTo>
                  <a:lnTo>
                    <a:pt x="339" y="16850"/>
                  </a:lnTo>
                  <a:lnTo>
                    <a:pt x="439" y="16925"/>
                  </a:lnTo>
                  <a:lnTo>
                    <a:pt x="551" y="16975"/>
                  </a:lnTo>
                  <a:lnTo>
                    <a:pt x="677" y="17025"/>
                  </a:lnTo>
                  <a:lnTo>
                    <a:pt x="790" y="17038"/>
                  </a:lnTo>
                  <a:lnTo>
                    <a:pt x="915" y="17050"/>
                  </a:lnTo>
                  <a:lnTo>
                    <a:pt x="1053" y="17038"/>
                  </a:lnTo>
                  <a:lnTo>
                    <a:pt x="1178" y="17000"/>
                  </a:lnTo>
                  <a:lnTo>
                    <a:pt x="1291" y="16950"/>
                  </a:lnTo>
                  <a:lnTo>
                    <a:pt x="1416" y="16875"/>
                  </a:lnTo>
                  <a:lnTo>
                    <a:pt x="1516" y="16787"/>
                  </a:lnTo>
                  <a:lnTo>
                    <a:pt x="3921" y="14382"/>
                  </a:lnTo>
                  <a:lnTo>
                    <a:pt x="18792" y="14382"/>
                  </a:lnTo>
                  <a:lnTo>
                    <a:pt x="19055" y="14369"/>
                  </a:lnTo>
                  <a:lnTo>
                    <a:pt x="19318" y="14332"/>
                  </a:lnTo>
                  <a:lnTo>
                    <a:pt x="19568" y="14269"/>
                  </a:lnTo>
                  <a:lnTo>
                    <a:pt x="19819" y="14181"/>
                  </a:lnTo>
                  <a:lnTo>
                    <a:pt x="20044" y="14069"/>
                  </a:lnTo>
                  <a:lnTo>
                    <a:pt x="20270" y="13931"/>
                  </a:lnTo>
                  <a:lnTo>
                    <a:pt x="20470" y="13781"/>
                  </a:lnTo>
                  <a:lnTo>
                    <a:pt x="20658" y="13605"/>
                  </a:lnTo>
                  <a:lnTo>
                    <a:pt x="20834" y="13417"/>
                  </a:lnTo>
                  <a:lnTo>
                    <a:pt x="20984" y="13217"/>
                  </a:lnTo>
                  <a:lnTo>
                    <a:pt x="21122" y="12991"/>
                  </a:lnTo>
                  <a:lnTo>
                    <a:pt x="21234" y="12766"/>
                  </a:lnTo>
                  <a:lnTo>
                    <a:pt x="21322" y="12515"/>
                  </a:lnTo>
                  <a:lnTo>
                    <a:pt x="21385" y="12265"/>
                  </a:lnTo>
                  <a:lnTo>
                    <a:pt x="21422" y="12002"/>
                  </a:lnTo>
                  <a:lnTo>
                    <a:pt x="21447" y="11739"/>
                  </a:lnTo>
                  <a:lnTo>
                    <a:pt x="21447" y="2656"/>
                  </a:lnTo>
                  <a:lnTo>
                    <a:pt x="21422" y="2380"/>
                  </a:lnTo>
                  <a:lnTo>
                    <a:pt x="21385" y="2117"/>
                  </a:lnTo>
                  <a:lnTo>
                    <a:pt x="21322" y="1867"/>
                  </a:lnTo>
                  <a:lnTo>
                    <a:pt x="21234" y="1616"/>
                  </a:lnTo>
                  <a:lnTo>
                    <a:pt x="21122" y="1391"/>
                  </a:lnTo>
                  <a:lnTo>
                    <a:pt x="20984" y="1165"/>
                  </a:lnTo>
                  <a:lnTo>
                    <a:pt x="20834" y="965"/>
                  </a:lnTo>
                  <a:lnTo>
                    <a:pt x="20658" y="777"/>
                  </a:lnTo>
                  <a:lnTo>
                    <a:pt x="20470" y="601"/>
                  </a:lnTo>
                  <a:lnTo>
                    <a:pt x="20270" y="451"/>
                  </a:lnTo>
                  <a:lnTo>
                    <a:pt x="20044" y="313"/>
                  </a:lnTo>
                  <a:lnTo>
                    <a:pt x="19819" y="201"/>
                  </a:lnTo>
                  <a:lnTo>
                    <a:pt x="19568" y="113"/>
                  </a:lnTo>
                  <a:lnTo>
                    <a:pt x="19318" y="50"/>
                  </a:lnTo>
                  <a:lnTo>
                    <a:pt x="19055" y="13"/>
                  </a:lnTo>
                  <a:lnTo>
                    <a:pt x="18792" y="0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426650" y="491800"/>
              <a:ext cx="219575" cy="28525"/>
            </a:xfrm>
            <a:custGeom>
              <a:avLst/>
              <a:gdLst/>
              <a:ahLst/>
              <a:cxnLst/>
              <a:rect l="l" t="t" r="r" b="b"/>
              <a:pathLst>
                <a:path w="8783" h="1141" extrusionOk="0">
                  <a:moveTo>
                    <a:pt x="577" y="0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3" y="101"/>
                  </a:lnTo>
                  <a:lnTo>
                    <a:pt x="176" y="176"/>
                  </a:lnTo>
                  <a:lnTo>
                    <a:pt x="100" y="251"/>
                  </a:lnTo>
                  <a:lnTo>
                    <a:pt x="50" y="351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89"/>
                  </a:lnTo>
                  <a:lnTo>
                    <a:pt x="50" y="802"/>
                  </a:lnTo>
                  <a:lnTo>
                    <a:pt x="100" y="890"/>
                  </a:lnTo>
                  <a:lnTo>
                    <a:pt x="176" y="978"/>
                  </a:lnTo>
                  <a:lnTo>
                    <a:pt x="263" y="1053"/>
                  </a:lnTo>
                  <a:lnTo>
                    <a:pt x="351" y="1103"/>
                  </a:lnTo>
                  <a:lnTo>
                    <a:pt x="464" y="1140"/>
                  </a:lnTo>
                  <a:lnTo>
                    <a:pt x="8319" y="1140"/>
                  </a:lnTo>
                  <a:lnTo>
                    <a:pt x="8431" y="1103"/>
                  </a:lnTo>
                  <a:lnTo>
                    <a:pt x="8532" y="1053"/>
                  </a:lnTo>
                  <a:lnTo>
                    <a:pt x="8607" y="978"/>
                  </a:lnTo>
                  <a:lnTo>
                    <a:pt x="8682" y="890"/>
                  </a:lnTo>
                  <a:lnTo>
                    <a:pt x="8732" y="802"/>
                  </a:lnTo>
                  <a:lnTo>
                    <a:pt x="8770" y="689"/>
                  </a:lnTo>
                  <a:lnTo>
                    <a:pt x="8782" y="577"/>
                  </a:lnTo>
                  <a:lnTo>
                    <a:pt x="8770" y="464"/>
                  </a:lnTo>
                  <a:lnTo>
                    <a:pt x="8732" y="351"/>
                  </a:lnTo>
                  <a:lnTo>
                    <a:pt x="8682" y="251"/>
                  </a:lnTo>
                  <a:lnTo>
                    <a:pt x="8607" y="176"/>
                  </a:lnTo>
                  <a:lnTo>
                    <a:pt x="8532" y="101"/>
                  </a:lnTo>
                  <a:lnTo>
                    <a:pt x="8431" y="51"/>
                  </a:lnTo>
                  <a:lnTo>
                    <a:pt x="8319" y="13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462975" y="564450"/>
              <a:ext cx="146900" cy="28525"/>
            </a:xfrm>
            <a:custGeom>
              <a:avLst/>
              <a:gdLst/>
              <a:ahLst/>
              <a:cxnLst/>
              <a:rect l="l" t="t" r="r" b="b"/>
              <a:pathLst>
                <a:path w="5876" h="1141" extrusionOk="0">
                  <a:moveTo>
                    <a:pt x="577" y="1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4" y="101"/>
                  </a:lnTo>
                  <a:lnTo>
                    <a:pt x="176" y="176"/>
                  </a:lnTo>
                  <a:lnTo>
                    <a:pt x="101" y="251"/>
                  </a:lnTo>
                  <a:lnTo>
                    <a:pt x="51" y="352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90"/>
                  </a:lnTo>
                  <a:lnTo>
                    <a:pt x="51" y="790"/>
                  </a:lnTo>
                  <a:lnTo>
                    <a:pt x="101" y="890"/>
                  </a:lnTo>
                  <a:lnTo>
                    <a:pt x="176" y="978"/>
                  </a:lnTo>
                  <a:lnTo>
                    <a:pt x="264" y="1053"/>
                  </a:lnTo>
                  <a:lnTo>
                    <a:pt x="351" y="1103"/>
                  </a:lnTo>
                  <a:lnTo>
                    <a:pt x="464" y="1128"/>
                  </a:lnTo>
                  <a:lnTo>
                    <a:pt x="577" y="1141"/>
                  </a:lnTo>
                  <a:lnTo>
                    <a:pt x="5300" y="1141"/>
                  </a:lnTo>
                  <a:lnTo>
                    <a:pt x="5412" y="1128"/>
                  </a:lnTo>
                  <a:lnTo>
                    <a:pt x="5525" y="1103"/>
                  </a:lnTo>
                  <a:lnTo>
                    <a:pt x="5625" y="1053"/>
                  </a:lnTo>
                  <a:lnTo>
                    <a:pt x="5713" y="978"/>
                  </a:lnTo>
                  <a:lnTo>
                    <a:pt x="5776" y="890"/>
                  </a:lnTo>
                  <a:lnTo>
                    <a:pt x="5826" y="790"/>
                  </a:lnTo>
                  <a:lnTo>
                    <a:pt x="5863" y="690"/>
                  </a:lnTo>
                  <a:lnTo>
                    <a:pt x="5876" y="577"/>
                  </a:lnTo>
                  <a:lnTo>
                    <a:pt x="5863" y="464"/>
                  </a:lnTo>
                  <a:lnTo>
                    <a:pt x="5826" y="352"/>
                  </a:lnTo>
                  <a:lnTo>
                    <a:pt x="5776" y="251"/>
                  </a:lnTo>
                  <a:lnTo>
                    <a:pt x="5713" y="176"/>
                  </a:lnTo>
                  <a:lnTo>
                    <a:pt x="5625" y="101"/>
                  </a:lnTo>
                  <a:lnTo>
                    <a:pt x="5525" y="51"/>
                  </a:lnTo>
                  <a:lnTo>
                    <a:pt x="5412" y="13"/>
                  </a:lnTo>
                  <a:lnTo>
                    <a:pt x="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 rot="-693011">
            <a:off x="720541" y="1372572"/>
            <a:ext cx="377951" cy="639301"/>
            <a:chOff x="5976525" y="2184325"/>
            <a:chExt cx="546000" cy="923555"/>
          </a:xfrm>
        </p:grpSpPr>
        <p:sp>
          <p:nvSpPr>
            <p:cNvPr id="984" name="Google Shape;984;p43"/>
            <p:cNvSpPr/>
            <p:nvPr/>
          </p:nvSpPr>
          <p:spPr>
            <a:xfrm>
              <a:off x="5980163" y="2184325"/>
              <a:ext cx="538728" cy="923555"/>
            </a:xfrm>
            <a:custGeom>
              <a:avLst/>
              <a:gdLst/>
              <a:ahLst/>
              <a:cxnLst/>
              <a:rect l="l" t="t" r="r" b="b"/>
              <a:pathLst>
                <a:path w="18066" h="30556" extrusionOk="0">
                  <a:moveTo>
                    <a:pt x="564" y="0"/>
                  </a:moveTo>
                  <a:lnTo>
                    <a:pt x="451" y="13"/>
                  </a:lnTo>
                  <a:lnTo>
                    <a:pt x="351" y="50"/>
                  </a:lnTo>
                  <a:lnTo>
                    <a:pt x="251" y="100"/>
                  </a:lnTo>
                  <a:lnTo>
                    <a:pt x="163" y="176"/>
                  </a:lnTo>
                  <a:lnTo>
                    <a:pt x="88" y="263"/>
                  </a:lnTo>
                  <a:lnTo>
                    <a:pt x="38" y="351"/>
                  </a:lnTo>
                  <a:lnTo>
                    <a:pt x="13" y="464"/>
                  </a:lnTo>
                  <a:lnTo>
                    <a:pt x="0" y="576"/>
                  </a:lnTo>
                  <a:lnTo>
                    <a:pt x="0" y="29991"/>
                  </a:lnTo>
                  <a:lnTo>
                    <a:pt x="13" y="30104"/>
                  </a:lnTo>
                  <a:lnTo>
                    <a:pt x="38" y="30204"/>
                  </a:lnTo>
                  <a:lnTo>
                    <a:pt x="88" y="30305"/>
                  </a:lnTo>
                  <a:lnTo>
                    <a:pt x="163" y="30392"/>
                  </a:lnTo>
                  <a:lnTo>
                    <a:pt x="251" y="30467"/>
                  </a:lnTo>
                  <a:lnTo>
                    <a:pt x="351" y="30518"/>
                  </a:lnTo>
                  <a:lnTo>
                    <a:pt x="451" y="30543"/>
                  </a:lnTo>
                  <a:lnTo>
                    <a:pt x="564" y="30555"/>
                  </a:lnTo>
                  <a:lnTo>
                    <a:pt x="17489" y="30555"/>
                  </a:lnTo>
                  <a:lnTo>
                    <a:pt x="17602" y="30543"/>
                  </a:lnTo>
                  <a:lnTo>
                    <a:pt x="17714" y="30518"/>
                  </a:lnTo>
                  <a:lnTo>
                    <a:pt x="17802" y="30467"/>
                  </a:lnTo>
                  <a:lnTo>
                    <a:pt x="17890" y="30392"/>
                  </a:lnTo>
                  <a:lnTo>
                    <a:pt x="17965" y="30305"/>
                  </a:lnTo>
                  <a:lnTo>
                    <a:pt x="18015" y="30204"/>
                  </a:lnTo>
                  <a:lnTo>
                    <a:pt x="18053" y="30104"/>
                  </a:lnTo>
                  <a:lnTo>
                    <a:pt x="18065" y="29991"/>
                  </a:lnTo>
                  <a:lnTo>
                    <a:pt x="18065" y="576"/>
                  </a:lnTo>
                  <a:lnTo>
                    <a:pt x="18053" y="464"/>
                  </a:lnTo>
                  <a:lnTo>
                    <a:pt x="18015" y="351"/>
                  </a:lnTo>
                  <a:lnTo>
                    <a:pt x="17965" y="263"/>
                  </a:lnTo>
                  <a:lnTo>
                    <a:pt x="17890" y="176"/>
                  </a:lnTo>
                  <a:lnTo>
                    <a:pt x="17802" y="100"/>
                  </a:lnTo>
                  <a:lnTo>
                    <a:pt x="17714" y="50"/>
                  </a:lnTo>
                  <a:lnTo>
                    <a:pt x="17602" y="13"/>
                  </a:lnTo>
                  <a:lnTo>
                    <a:pt x="17489" y="0"/>
                  </a:ln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" name="Google Shape;985;p43"/>
            <p:cNvGrpSpPr/>
            <p:nvPr/>
          </p:nvGrpSpPr>
          <p:grpSpPr>
            <a:xfrm>
              <a:off x="5976525" y="2184375"/>
              <a:ext cx="546000" cy="923448"/>
              <a:chOff x="5976525" y="2184375"/>
              <a:chExt cx="546000" cy="923448"/>
            </a:xfrm>
          </p:grpSpPr>
          <p:sp>
            <p:nvSpPr>
              <p:cNvPr id="986" name="Google Shape;986;p43"/>
              <p:cNvSpPr/>
              <p:nvPr/>
            </p:nvSpPr>
            <p:spPr>
              <a:xfrm>
                <a:off x="5976525" y="2184375"/>
                <a:ext cx="546000" cy="923448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30555" extrusionOk="0">
                    <a:moveTo>
                      <a:pt x="564" y="0"/>
                    </a:moveTo>
                    <a:lnTo>
                      <a:pt x="452" y="13"/>
                    </a:lnTo>
                    <a:lnTo>
                      <a:pt x="352" y="50"/>
                    </a:lnTo>
                    <a:lnTo>
                      <a:pt x="251" y="100"/>
                    </a:lnTo>
                    <a:lnTo>
                      <a:pt x="164" y="175"/>
                    </a:lnTo>
                    <a:lnTo>
                      <a:pt x="88" y="263"/>
                    </a:lnTo>
                    <a:lnTo>
                      <a:pt x="38" y="351"/>
                    </a:lnTo>
                    <a:lnTo>
                      <a:pt x="13" y="464"/>
                    </a:lnTo>
                    <a:lnTo>
                      <a:pt x="1" y="576"/>
                    </a:lnTo>
                    <a:lnTo>
                      <a:pt x="1" y="29991"/>
                    </a:lnTo>
                    <a:lnTo>
                      <a:pt x="13" y="30104"/>
                    </a:lnTo>
                    <a:lnTo>
                      <a:pt x="38" y="30204"/>
                    </a:lnTo>
                    <a:lnTo>
                      <a:pt x="88" y="30304"/>
                    </a:lnTo>
                    <a:lnTo>
                      <a:pt x="164" y="30392"/>
                    </a:lnTo>
                    <a:lnTo>
                      <a:pt x="251" y="30467"/>
                    </a:lnTo>
                    <a:lnTo>
                      <a:pt x="352" y="30517"/>
                    </a:lnTo>
                    <a:lnTo>
                      <a:pt x="452" y="30542"/>
                    </a:lnTo>
                    <a:lnTo>
                      <a:pt x="564" y="30555"/>
                    </a:lnTo>
                    <a:lnTo>
                      <a:pt x="17489" y="30555"/>
                    </a:lnTo>
                    <a:lnTo>
                      <a:pt x="17602" y="30542"/>
                    </a:lnTo>
                    <a:lnTo>
                      <a:pt x="17715" y="30517"/>
                    </a:lnTo>
                    <a:lnTo>
                      <a:pt x="17802" y="30467"/>
                    </a:lnTo>
                    <a:lnTo>
                      <a:pt x="17890" y="30392"/>
                    </a:lnTo>
                    <a:lnTo>
                      <a:pt x="17965" y="30304"/>
                    </a:lnTo>
                    <a:lnTo>
                      <a:pt x="18015" y="30204"/>
                    </a:lnTo>
                    <a:lnTo>
                      <a:pt x="18053" y="30104"/>
                    </a:lnTo>
                    <a:lnTo>
                      <a:pt x="18065" y="29991"/>
                    </a:lnTo>
                    <a:lnTo>
                      <a:pt x="18065" y="576"/>
                    </a:lnTo>
                    <a:lnTo>
                      <a:pt x="18053" y="464"/>
                    </a:lnTo>
                    <a:lnTo>
                      <a:pt x="18015" y="351"/>
                    </a:lnTo>
                    <a:lnTo>
                      <a:pt x="17965" y="263"/>
                    </a:lnTo>
                    <a:lnTo>
                      <a:pt x="17890" y="175"/>
                    </a:lnTo>
                    <a:lnTo>
                      <a:pt x="17802" y="100"/>
                    </a:lnTo>
                    <a:lnTo>
                      <a:pt x="17715" y="50"/>
                    </a:lnTo>
                    <a:lnTo>
                      <a:pt x="17602" y="13"/>
                    </a:lnTo>
                    <a:lnTo>
                      <a:pt x="174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6003786" y="2211998"/>
                <a:ext cx="491085" cy="868595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28740" extrusionOk="0">
                    <a:moveTo>
                      <a:pt x="289" y="1"/>
                    </a:moveTo>
                    <a:lnTo>
                      <a:pt x="226" y="26"/>
                    </a:lnTo>
                    <a:lnTo>
                      <a:pt x="164" y="63"/>
                    </a:lnTo>
                    <a:lnTo>
                      <a:pt x="113" y="101"/>
                    </a:lnTo>
                    <a:lnTo>
                      <a:pt x="63" y="163"/>
                    </a:lnTo>
                    <a:lnTo>
                      <a:pt x="26" y="226"/>
                    </a:lnTo>
                    <a:lnTo>
                      <a:pt x="13" y="289"/>
                    </a:lnTo>
                    <a:lnTo>
                      <a:pt x="1" y="364"/>
                    </a:lnTo>
                    <a:lnTo>
                      <a:pt x="1" y="28376"/>
                    </a:lnTo>
                    <a:lnTo>
                      <a:pt x="13" y="28451"/>
                    </a:lnTo>
                    <a:lnTo>
                      <a:pt x="26" y="28514"/>
                    </a:lnTo>
                    <a:lnTo>
                      <a:pt x="63" y="28576"/>
                    </a:lnTo>
                    <a:lnTo>
                      <a:pt x="113" y="28626"/>
                    </a:lnTo>
                    <a:lnTo>
                      <a:pt x="164" y="28676"/>
                    </a:lnTo>
                    <a:lnTo>
                      <a:pt x="226" y="28714"/>
                    </a:lnTo>
                    <a:lnTo>
                      <a:pt x="289" y="28726"/>
                    </a:lnTo>
                    <a:lnTo>
                      <a:pt x="364" y="28739"/>
                    </a:lnTo>
                    <a:lnTo>
                      <a:pt x="15886" y="28739"/>
                    </a:lnTo>
                    <a:lnTo>
                      <a:pt x="15961" y="28726"/>
                    </a:lnTo>
                    <a:lnTo>
                      <a:pt x="16023" y="28714"/>
                    </a:lnTo>
                    <a:lnTo>
                      <a:pt x="16086" y="28676"/>
                    </a:lnTo>
                    <a:lnTo>
                      <a:pt x="16149" y="28626"/>
                    </a:lnTo>
                    <a:lnTo>
                      <a:pt x="16186" y="28576"/>
                    </a:lnTo>
                    <a:lnTo>
                      <a:pt x="16224" y="28514"/>
                    </a:lnTo>
                    <a:lnTo>
                      <a:pt x="16249" y="28451"/>
                    </a:lnTo>
                    <a:lnTo>
                      <a:pt x="16249" y="28376"/>
                    </a:lnTo>
                    <a:lnTo>
                      <a:pt x="16249" y="364"/>
                    </a:lnTo>
                    <a:lnTo>
                      <a:pt x="16249" y="289"/>
                    </a:lnTo>
                    <a:lnTo>
                      <a:pt x="16224" y="226"/>
                    </a:lnTo>
                    <a:lnTo>
                      <a:pt x="16186" y="163"/>
                    </a:lnTo>
                    <a:lnTo>
                      <a:pt x="16149" y="101"/>
                    </a:lnTo>
                    <a:lnTo>
                      <a:pt x="16086" y="63"/>
                    </a:lnTo>
                    <a:lnTo>
                      <a:pt x="16023" y="26"/>
                    </a:lnTo>
                    <a:lnTo>
                      <a:pt x="15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6092761" y="2184375"/>
                <a:ext cx="313135" cy="80271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2656" extrusionOk="0">
                    <a:moveTo>
                      <a:pt x="1" y="0"/>
                    </a:moveTo>
                    <a:lnTo>
                      <a:pt x="752" y="2092"/>
                    </a:lnTo>
                    <a:lnTo>
                      <a:pt x="802" y="2217"/>
                    </a:lnTo>
                    <a:lnTo>
                      <a:pt x="865" y="2330"/>
                    </a:lnTo>
                    <a:lnTo>
                      <a:pt x="953" y="2418"/>
                    </a:lnTo>
                    <a:lnTo>
                      <a:pt x="1053" y="2506"/>
                    </a:lnTo>
                    <a:lnTo>
                      <a:pt x="1166" y="2568"/>
                    </a:lnTo>
                    <a:lnTo>
                      <a:pt x="1291" y="2618"/>
                    </a:lnTo>
                    <a:lnTo>
                      <a:pt x="1416" y="2643"/>
                    </a:lnTo>
                    <a:lnTo>
                      <a:pt x="1542" y="2656"/>
                    </a:lnTo>
                    <a:lnTo>
                      <a:pt x="8820" y="2656"/>
                    </a:lnTo>
                    <a:lnTo>
                      <a:pt x="8958" y="2643"/>
                    </a:lnTo>
                    <a:lnTo>
                      <a:pt x="9083" y="2618"/>
                    </a:lnTo>
                    <a:lnTo>
                      <a:pt x="9196" y="2568"/>
                    </a:lnTo>
                    <a:lnTo>
                      <a:pt x="9309" y="2506"/>
                    </a:lnTo>
                    <a:lnTo>
                      <a:pt x="9409" y="2418"/>
                    </a:lnTo>
                    <a:lnTo>
                      <a:pt x="9497" y="2330"/>
                    </a:lnTo>
                    <a:lnTo>
                      <a:pt x="9559" y="2217"/>
                    </a:lnTo>
                    <a:lnTo>
                      <a:pt x="9622" y="2092"/>
                    </a:lnTo>
                    <a:lnTo>
                      <a:pt x="10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6080642" y="2361177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0"/>
                    </a:moveTo>
                    <a:lnTo>
                      <a:pt x="1604" y="13"/>
                    </a:lnTo>
                    <a:lnTo>
                      <a:pt x="1429" y="38"/>
                    </a:lnTo>
                    <a:lnTo>
                      <a:pt x="1266" y="88"/>
                    </a:lnTo>
                    <a:lnTo>
                      <a:pt x="1091" y="151"/>
                    </a:lnTo>
                    <a:lnTo>
                      <a:pt x="940" y="226"/>
                    </a:lnTo>
                    <a:lnTo>
                      <a:pt x="790" y="314"/>
                    </a:lnTo>
                    <a:lnTo>
                      <a:pt x="652" y="414"/>
                    </a:lnTo>
                    <a:lnTo>
                      <a:pt x="527" y="539"/>
                    </a:lnTo>
                    <a:lnTo>
                      <a:pt x="414" y="664"/>
                    </a:lnTo>
                    <a:lnTo>
                      <a:pt x="301" y="802"/>
                    </a:lnTo>
                    <a:lnTo>
                      <a:pt x="214" y="953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1"/>
                    </a:lnTo>
                    <a:lnTo>
                      <a:pt x="1" y="1617"/>
                    </a:lnTo>
                    <a:lnTo>
                      <a:pt x="1" y="1804"/>
                    </a:lnTo>
                    <a:lnTo>
                      <a:pt x="1" y="2281"/>
                    </a:lnTo>
                    <a:lnTo>
                      <a:pt x="1" y="2468"/>
                    </a:lnTo>
                    <a:lnTo>
                      <a:pt x="38" y="2644"/>
                    </a:lnTo>
                    <a:lnTo>
                      <a:pt x="76" y="2819"/>
                    </a:lnTo>
                    <a:lnTo>
                      <a:pt x="139" y="2982"/>
                    </a:lnTo>
                    <a:lnTo>
                      <a:pt x="214" y="3132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58"/>
                    </a:lnTo>
                    <a:lnTo>
                      <a:pt x="652" y="3671"/>
                    </a:lnTo>
                    <a:lnTo>
                      <a:pt x="790" y="3771"/>
                    </a:lnTo>
                    <a:lnTo>
                      <a:pt x="940" y="3859"/>
                    </a:lnTo>
                    <a:lnTo>
                      <a:pt x="1091" y="3934"/>
                    </a:lnTo>
                    <a:lnTo>
                      <a:pt x="1266" y="3997"/>
                    </a:lnTo>
                    <a:lnTo>
                      <a:pt x="1429" y="4047"/>
                    </a:lnTo>
                    <a:lnTo>
                      <a:pt x="1604" y="4072"/>
                    </a:lnTo>
                    <a:lnTo>
                      <a:pt x="1792" y="4084"/>
                    </a:lnTo>
                    <a:lnTo>
                      <a:pt x="5951" y="4084"/>
                    </a:lnTo>
                    <a:lnTo>
                      <a:pt x="6139" y="4072"/>
                    </a:lnTo>
                    <a:lnTo>
                      <a:pt x="6315" y="4047"/>
                    </a:lnTo>
                    <a:lnTo>
                      <a:pt x="7217" y="4936"/>
                    </a:lnTo>
                    <a:lnTo>
                      <a:pt x="7254" y="4974"/>
                    </a:lnTo>
                    <a:lnTo>
                      <a:pt x="7292" y="4999"/>
                    </a:lnTo>
                    <a:lnTo>
                      <a:pt x="7380" y="5024"/>
                    </a:lnTo>
                    <a:lnTo>
                      <a:pt x="7467" y="5024"/>
                    </a:lnTo>
                    <a:lnTo>
                      <a:pt x="7555" y="5012"/>
                    </a:lnTo>
                    <a:lnTo>
                      <a:pt x="7630" y="4961"/>
                    </a:lnTo>
                    <a:lnTo>
                      <a:pt x="7693" y="4899"/>
                    </a:lnTo>
                    <a:lnTo>
                      <a:pt x="7730" y="4811"/>
                    </a:lnTo>
                    <a:lnTo>
                      <a:pt x="7743" y="4774"/>
                    </a:lnTo>
                    <a:lnTo>
                      <a:pt x="7743" y="4723"/>
                    </a:lnTo>
                    <a:lnTo>
                      <a:pt x="7743" y="2281"/>
                    </a:lnTo>
                    <a:lnTo>
                      <a:pt x="7743" y="1804"/>
                    </a:lnTo>
                    <a:lnTo>
                      <a:pt x="7743" y="1617"/>
                    </a:lnTo>
                    <a:lnTo>
                      <a:pt x="7705" y="1441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53"/>
                    </a:lnTo>
                    <a:lnTo>
                      <a:pt x="7442" y="802"/>
                    </a:lnTo>
                    <a:lnTo>
                      <a:pt x="7329" y="664"/>
                    </a:lnTo>
                    <a:lnTo>
                      <a:pt x="7217" y="539"/>
                    </a:lnTo>
                    <a:lnTo>
                      <a:pt x="7091" y="414"/>
                    </a:lnTo>
                    <a:lnTo>
                      <a:pt x="6954" y="314"/>
                    </a:lnTo>
                    <a:lnTo>
                      <a:pt x="6803" y="226"/>
                    </a:lnTo>
                    <a:lnTo>
                      <a:pt x="6653" y="151"/>
                    </a:lnTo>
                    <a:lnTo>
                      <a:pt x="6478" y="88"/>
                    </a:lnTo>
                    <a:lnTo>
                      <a:pt x="6315" y="38"/>
                    </a:lnTo>
                    <a:lnTo>
                      <a:pt x="6139" y="13"/>
                    </a:lnTo>
                    <a:lnTo>
                      <a:pt x="59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6080642" y="2785592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1"/>
                    </a:moveTo>
                    <a:lnTo>
                      <a:pt x="1604" y="14"/>
                    </a:lnTo>
                    <a:lnTo>
                      <a:pt x="1429" y="39"/>
                    </a:lnTo>
                    <a:lnTo>
                      <a:pt x="1266" y="76"/>
                    </a:lnTo>
                    <a:lnTo>
                      <a:pt x="1091" y="139"/>
                    </a:lnTo>
                    <a:lnTo>
                      <a:pt x="940" y="214"/>
                    </a:lnTo>
                    <a:lnTo>
                      <a:pt x="790" y="302"/>
                    </a:lnTo>
                    <a:lnTo>
                      <a:pt x="652" y="414"/>
                    </a:lnTo>
                    <a:lnTo>
                      <a:pt x="527" y="527"/>
                    </a:lnTo>
                    <a:lnTo>
                      <a:pt x="414" y="652"/>
                    </a:lnTo>
                    <a:lnTo>
                      <a:pt x="301" y="790"/>
                    </a:lnTo>
                    <a:lnTo>
                      <a:pt x="214" y="941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2"/>
                    </a:lnTo>
                    <a:lnTo>
                      <a:pt x="1" y="1617"/>
                    </a:lnTo>
                    <a:lnTo>
                      <a:pt x="1" y="1792"/>
                    </a:lnTo>
                    <a:lnTo>
                      <a:pt x="1" y="2281"/>
                    </a:lnTo>
                    <a:lnTo>
                      <a:pt x="1" y="2456"/>
                    </a:lnTo>
                    <a:lnTo>
                      <a:pt x="38" y="2632"/>
                    </a:lnTo>
                    <a:lnTo>
                      <a:pt x="76" y="2807"/>
                    </a:lnTo>
                    <a:lnTo>
                      <a:pt x="139" y="2970"/>
                    </a:lnTo>
                    <a:lnTo>
                      <a:pt x="214" y="3133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46"/>
                    </a:lnTo>
                    <a:lnTo>
                      <a:pt x="652" y="3659"/>
                    </a:lnTo>
                    <a:lnTo>
                      <a:pt x="790" y="3772"/>
                    </a:lnTo>
                    <a:lnTo>
                      <a:pt x="940" y="3859"/>
                    </a:lnTo>
                    <a:lnTo>
                      <a:pt x="1091" y="3935"/>
                    </a:lnTo>
                    <a:lnTo>
                      <a:pt x="1266" y="3997"/>
                    </a:lnTo>
                    <a:lnTo>
                      <a:pt x="1429" y="4035"/>
                    </a:lnTo>
                    <a:lnTo>
                      <a:pt x="1604" y="4060"/>
                    </a:lnTo>
                    <a:lnTo>
                      <a:pt x="1792" y="4072"/>
                    </a:lnTo>
                    <a:lnTo>
                      <a:pt x="5951" y="4072"/>
                    </a:lnTo>
                    <a:lnTo>
                      <a:pt x="6139" y="4060"/>
                    </a:lnTo>
                    <a:lnTo>
                      <a:pt x="6315" y="4035"/>
                    </a:lnTo>
                    <a:lnTo>
                      <a:pt x="7217" y="4937"/>
                    </a:lnTo>
                    <a:lnTo>
                      <a:pt x="7254" y="4962"/>
                    </a:lnTo>
                    <a:lnTo>
                      <a:pt x="7292" y="4987"/>
                    </a:lnTo>
                    <a:lnTo>
                      <a:pt x="7380" y="5025"/>
                    </a:lnTo>
                    <a:lnTo>
                      <a:pt x="7467" y="5025"/>
                    </a:lnTo>
                    <a:lnTo>
                      <a:pt x="7555" y="5000"/>
                    </a:lnTo>
                    <a:lnTo>
                      <a:pt x="7630" y="4949"/>
                    </a:lnTo>
                    <a:lnTo>
                      <a:pt x="7693" y="4887"/>
                    </a:lnTo>
                    <a:lnTo>
                      <a:pt x="7730" y="4812"/>
                    </a:lnTo>
                    <a:lnTo>
                      <a:pt x="7743" y="4761"/>
                    </a:lnTo>
                    <a:lnTo>
                      <a:pt x="7743" y="4711"/>
                    </a:lnTo>
                    <a:lnTo>
                      <a:pt x="7743" y="2281"/>
                    </a:lnTo>
                    <a:lnTo>
                      <a:pt x="7743" y="1792"/>
                    </a:lnTo>
                    <a:lnTo>
                      <a:pt x="7743" y="1617"/>
                    </a:lnTo>
                    <a:lnTo>
                      <a:pt x="7705" y="1442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41"/>
                    </a:lnTo>
                    <a:lnTo>
                      <a:pt x="7442" y="790"/>
                    </a:lnTo>
                    <a:lnTo>
                      <a:pt x="7329" y="652"/>
                    </a:lnTo>
                    <a:lnTo>
                      <a:pt x="7217" y="527"/>
                    </a:lnTo>
                    <a:lnTo>
                      <a:pt x="7091" y="414"/>
                    </a:lnTo>
                    <a:lnTo>
                      <a:pt x="6954" y="302"/>
                    </a:lnTo>
                    <a:lnTo>
                      <a:pt x="6803" y="214"/>
                    </a:lnTo>
                    <a:lnTo>
                      <a:pt x="6653" y="139"/>
                    </a:lnTo>
                    <a:lnTo>
                      <a:pt x="6478" y="76"/>
                    </a:lnTo>
                    <a:lnTo>
                      <a:pt x="6315" y="39"/>
                    </a:lnTo>
                    <a:lnTo>
                      <a:pt x="6139" y="14"/>
                    </a:lnTo>
                    <a:lnTo>
                      <a:pt x="5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6197633" y="2576603"/>
                <a:ext cx="234406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025" extrusionOk="0">
                    <a:moveTo>
                      <a:pt x="1805" y="1"/>
                    </a:moveTo>
                    <a:lnTo>
                      <a:pt x="1617" y="13"/>
                    </a:lnTo>
                    <a:lnTo>
                      <a:pt x="1441" y="38"/>
                    </a:lnTo>
                    <a:lnTo>
                      <a:pt x="1266" y="88"/>
                    </a:lnTo>
                    <a:lnTo>
                      <a:pt x="1103" y="139"/>
                    </a:lnTo>
                    <a:lnTo>
                      <a:pt x="953" y="226"/>
                    </a:lnTo>
                    <a:lnTo>
                      <a:pt x="803" y="314"/>
                    </a:lnTo>
                    <a:lnTo>
                      <a:pt x="665" y="414"/>
                    </a:lnTo>
                    <a:lnTo>
                      <a:pt x="540" y="527"/>
                    </a:lnTo>
                    <a:lnTo>
                      <a:pt x="414" y="652"/>
                    </a:lnTo>
                    <a:lnTo>
                      <a:pt x="314" y="802"/>
                    </a:lnTo>
                    <a:lnTo>
                      <a:pt x="226" y="940"/>
                    </a:lnTo>
                    <a:lnTo>
                      <a:pt x="151" y="1103"/>
                    </a:lnTo>
                    <a:lnTo>
                      <a:pt x="89" y="1266"/>
                    </a:lnTo>
                    <a:lnTo>
                      <a:pt x="38" y="1441"/>
                    </a:lnTo>
                    <a:lnTo>
                      <a:pt x="13" y="1617"/>
                    </a:lnTo>
                    <a:lnTo>
                      <a:pt x="1" y="1805"/>
                    </a:lnTo>
                    <a:lnTo>
                      <a:pt x="1" y="2281"/>
                    </a:lnTo>
                    <a:lnTo>
                      <a:pt x="1" y="4711"/>
                    </a:lnTo>
                    <a:lnTo>
                      <a:pt x="13" y="4761"/>
                    </a:lnTo>
                    <a:lnTo>
                      <a:pt x="26" y="4811"/>
                    </a:lnTo>
                    <a:lnTo>
                      <a:pt x="63" y="4899"/>
                    </a:lnTo>
                    <a:lnTo>
                      <a:pt x="126" y="4962"/>
                    </a:lnTo>
                    <a:lnTo>
                      <a:pt x="201" y="4999"/>
                    </a:lnTo>
                    <a:lnTo>
                      <a:pt x="289" y="5024"/>
                    </a:lnTo>
                    <a:lnTo>
                      <a:pt x="377" y="5024"/>
                    </a:lnTo>
                    <a:lnTo>
                      <a:pt x="464" y="4999"/>
                    </a:lnTo>
                    <a:lnTo>
                      <a:pt x="502" y="4962"/>
                    </a:lnTo>
                    <a:lnTo>
                      <a:pt x="540" y="4937"/>
                    </a:lnTo>
                    <a:lnTo>
                      <a:pt x="1441" y="4035"/>
                    </a:lnTo>
                    <a:lnTo>
                      <a:pt x="1617" y="4072"/>
                    </a:lnTo>
                    <a:lnTo>
                      <a:pt x="6139" y="4072"/>
                    </a:lnTo>
                    <a:lnTo>
                      <a:pt x="6327" y="4035"/>
                    </a:lnTo>
                    <a:lnTo>
                      <a:pt x="6490" y="3997"/>
                    </a:lnTo>
                    <a:lnTo>
                      <a:pt x="6653" y="3934"/>
                    </a:lnTo>
                    <a:lnTo>
                      <a:pt x="6816" y="3859"/>
                    </a:lnTo>
                    <a:lnTo>
                      <a:pt x="6966" y="3772"/>
                    </a:lnTo>
                    <a:lnTo>
                      <a:pt x="7104" y="3659"/>
                    </a:lnTo>
                    <a:lnTo>
                      <a:pt x="7229" y="3546"/>
                    </a:lnTo>
                    <a:lnTo>
                      <a:pt x="7342" y="3421"/>
                    </a:lnTo>
                    <a:lnTo>
                      <a:pt x="7455" y="3283"/>
                    </a:lnTo>
                    <a:lnTo>
                      <a:pt x="7542" y="3133"/>
                    </a:lnTo>
                    <a:lnTo>
                      <a:pt x="7618" y="2982"/>
                    </a:lnTo>
                    <a:lnTo>
                      <a:pt x="7680" y="2807"/>
                    </a:lnTo>
                    <a:lnTo>
                      <a:pt x="7718" y="2644"/>
                    </a:lnTo>
                    <a:lnTo>
                      <a:pt x="7743" y="2469"/>
                    </a:lnTo>
                    <a:lnTo>
                      <a:pt x="7755" y="2281"/>
                    </a:lnTo>
                    <a:lnTo>
                      <a:pt x="7755" y="1805"/>
                    </a:lnTo>
                    <a:lnTo>
                      <a:pt x="7743" y="1617"/>
                    </a:lnTo>
                    <a:lnTo>
                      <a:pt x="7718" y="1441"/>
                    </a:lnTo>
                    <a:lnTo>
                      <a:pt x="7680" y="1266"/>
                    </a:lnTo>
                    <a:lnTo>
                      <a:pt x="7618" y="1103"/>
                    </a:lnTo>
                    <a:lnTo>
                      <a:pt x="7542" y="940"/>
                    </a:lnTo>
                    <a:lnTo>
                      <a:pt x="7455" y="802"/>
                    </a:lnTo>
                    <a:lnTo>
                      <a:pt x="7342" y="652"/>
                    </a:lnTo>
                    <a:lnTo>
                      <a:pt x="7229" y="527"/>
                    </a:lnTo>
                    <a:lnTo>
                      <a:pt x="7104" y="414"/>
                    </a:lnTo>
                    <a:lnTo>
                      <a:pt x="6966" y="314"/>
                    </a:lnTo>
                    <a:lnTo>
                      <a:pt x="6816" y="226"/>
                    </a:lnTo>
                    <a:lnTo>
                      <a:pt x="6653" y="139"/>
                    </a:lnTo>
                    <a:lnTo>
                      <a:pt x="6490" y="88"/>
                    </a:lnTo>
                    <a:lnTo>
                      <a:pt x="6327" y="38"/>
                    </a:lnTo>
                    <a:lnTo>
                      <a:pt x="6139" y="13"/>
                    </a:lnTo>
                    <a:lnTo>
                      <a:pt x="59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6344937" y="2392971"/>
                <a:ext cx="87857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908" extrusionOk="0">
                    <a:moveTo>
                      <a:pt x="1453" y="1"/>
                    </a:moveTo>
                    <a:lnTo>
                      <a:pt x="1303" y="13"/>
                    </a:lnTo>
                    <a:lnTo>
                      <a:pt x="1165" y="26"/>
                    </a:lnTo>
                    <a:lnTo>
                      <a:pt x="1027" y="63"/>
                    </a:lnTo>
                    <a:lnTo>
                      <a:pt x="890" y="114"/>
                    </a:lnTo>
                    <a:lnTo>
                      <a:pt x="764" y="176"/>
                    </a:lnTo>
                    <a:lnTo>
                      <a:pt x="639" y="251"/>
                    </a:lnTo>
                    <a:lnTo>
                      <a:pt x="526" y="327"/>
                    </a:lnTo>
                    <a:lnTo>
                      <a:pt x="426" y="427"/>
                    </a:lnTo>
                    <a:lnTo>
                      <a:pt x="338" y="527"/>
                    </a:lnTo>
                    <a:lnTo>
                      <a:pt x="251" y="640"/>
                    </a:lnTo>
                    <a:lnTo>
                      <a:pt x="175" y="765"/>
                    </a:lnTo>
                    <a:lnTo>
                      <a:pt x="113" y="890"/>
                    </a:lnTo>
                    <a:lnTo>
                      <a:pt x="63" y="1016"/>
                    </a:lnTo>
                    <a:lnTo>
                      <a:pt x="38" y="1166"/>
                    </a:lnTo>
                    <a:lnTo>
                      <a:pt x="13" y="1304"/>
                    </a:lnTo>
                    <a:lnTo>
                      <a:pt x="0" y="1454"/>
                    </a:lnTo>
                    <a:lnTo>
                      <a:pt x="13" y="1604"/>
                    </a:lnTo>
                    <a:lnTo>
                      <a:pt x="38" y="1742"/>
                    </a:lnTo>
                    <a:lnTo>
                      <a:pt x="63" y="1880"/>
                    </a:lnTo>
                    <a:lnTo>
                      <a:pt x="113" y="2018"/>
                    </a:lnTo>
                    <a:lnTo>
                      <a:pt x="175" y="2143"/>
                    </a:lnTo>
                    <a:lnTo>
                      <a:pt x="251" y="2268"/>
                    </a:lnTo>
                    <a:lnTo>
                      <a:pt x="338" y="2381"/>
                    </a:lnTo>
                    <a:lnTo>
                      <a:pt x="426" y="2481"/>
                    </a:lnTo>
                    <a:lnTo>
                      <a:pt x="526" y="2569"/>
                    </a:lnTo>
                    <a:lnTo>
                      <a:pt x="639" y="2657"/>
                    </a:lnTo>
                    <a:lnTo>
                      <a:pt x="764" y="2732"/>
                    </a:lnTo>
                    <a:lnTo>
                      <a:pt x="890" y="2794"/>
                    </a:lnTo>
                    <a:lnTo>
                      <a:pt x="1027" y="2845"/>
                    </a:lnTo>
                    <a:lnTo>
                      <a:pt x="1165" y="2882"/>
                    </a:lnTo>
                    <a:lnTo>
                      <a:pt x="1303" y="2895"/>
                    </a:lnTo>
                    <a:lnTo>
                      <a:pt x="1453" y="2907"/>
                    </a:lnTo>
                    <a:lnTo>
                      <a:pt x="1604" y="2895"/>
                    </a:lnTo>
                    <a:lnTo>
                      <a:pt x="1754" y="2882"/>
                    </a:lnTo>
                    <a:lnTo>
                      <a:pt x="1892" y="2845"/>
                    </a:lnTo>
                    <a:lnTo>
                      <a:pt x="2017" y="2794"/>
                    </a:lnTo>
                    <a:lnTo>
                      <a:pt x="2142" y="2732"/>
                    </a:lnTo>
                    <a:lnTo>
                      <a:pt x="2268" y="2657"/>
                    </a:lnTo>
                    <a:lnTo>
                      <a:pt x="2380" y="2569"/>
                    </a:lnTo>
                    <a:lnTo>
                      <a:pt x="2480" y="2481"/>
                    </a:lnTo>
                    <a:lnTo>
                      <a:pt x="2581" y="2381"/>
                    </a:lnTo>
                    <a:lnTo>
                      <a:pt x="2656" y="2268"/>
                    </a:lnTo>
                    <a:lnTo>
                      <a:pt x="2731" y="2143"/>
                    </a:lnTo>
                    <a:lnTo>
                      <a:pt x="2794" y="2018"/>
                    </a:lnTo>
                    <a:lnTo>
                      <a:pt x="2844" y="1880"/>
                    </a:lnTo>
                    <a:lnTo>
                      <a:pt x="2881" y="1742"/>
                    </a:lnTo>
                    <a:lnTo>
                      <a:pt x="2906" y="1604"/>
                    </a:lnTo>
                    <a:lnTo>
                      <a:pt x="2906" y="1454"/>
                    </a:lnTo>
                    <a:lnTo>
                      <a:pt x="2906" y="1304"/>
                    </a:lnTo>
                    <a:lnTo>
                      <a:pt x="2881" y="1166"/>
                    </a:lnTo>
                    <a:lnTo>
                      <a:pt x="2844" y="1016"/>
                    </a:lnTo>
                    <a:lnTo>
                      <a:pt x="2794" y="890"/>
                    </a:lnTo>
                    <a:lnTo>
                      <a:pt x="2731" y="765"/>
                    </a:lnTo>
                    <a:lnTo>
                      <a:pt x="2656" y="640"/>
                    </a:lnTo>
                    <a:lnTo>
                      <a:pt x="2581" y="527"/>
                    </a:lnTo>
                    <a:lnTo>
                      <a:pt x="2480" y="427"/>
                    </a:lnTo>
                    <a:lnTo>
                      <a:pt x="2380" y="327"/>
                    </a:lnTo>
                    <a:lnTo>
                      <a:pt x="2268" y="251"/>
                    </a:lnTo>
                    <a:lnTo>
                      <a:pt x="2142" y="176"/>
                    </a:lnTo>
                    <a:lnTo>
                      <a:pt x="2017" y="114"/>
                    </a:lnTo>
                    <a:lnTo>
                      <a:pt x="1892" y="63"/>
                    </a:lnTo>
                    <a:lnTo>
                      <a:pt x="1754" y="26"/>
                    </a:lnTo>
                    <a:lnTo>
                      <a:pt x="1604" y="13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6065500" y="2615983"/>
                <a:ext cx="87887" cy="9090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3008" extrusionOk="0">
                    <a:moveTo>
                      <a:pt x="539" y="1"/>
                    </a:moveTo>
                    <a:lnTo>
                      <a:pt x="427" y="26"/>
                    </a:lnTo>
                    <a:lnTo>
                      <a:pt x="339" y="76"/>
                    </a:lnTo>
                    <a:lnTo>
                      <a:pt x="289" y="113"/>
                    </a:lnTo>
                    <a:lnTo>
                      <a:pt x="251" y="151"/>
                    </a:lnTo>
                    <a:lnTo>
                      <a:pt x="214" y="214"/>
                    </a:lnTo>
                    <a:lnTo>
                      <a:pt x="176" y="276"/>
                    </a:lnTo>
                    <a:lnTo>
                      <a:pt x="113" y="427"/>
                    </a:lnTo>
                    <a:lnTo>
                      <a:pt x="76" y="627"/>
                    </a:lnTo>
                    <a:lnTo>
                      <a:pt x="38" y="878"/>
                    </a:lnTo>
                    <a:lnTo>
                      <a:pt x="13" y="1191"/>
                    </a:lnTo>
                    <a:lnTo>
                      <a:pt x="1" y="1554"/>
                    </a:lnTo>
                    <a:lnTo>
                      <a:pt x="13" y="1704"/>
                    </a:lnTo>
                    <a:lnTo>
                      <a:pt x="38" y="1842"/>
                    </a:lnTo>
                    <a:lnTo>
                      <a:pt x="76" y="1980"/>
                    </a:lnTo>
                    <a:lnTo>
                      <a:pt x="113" y="2118"/>
                    </a:lnTo>
                    <a:lnTo>
                      <a:pt x="176" y="2243"/>
                    </a:lnTo>
                    <a:lnTo>
                      <a:pt x="251" y="2368"/>
                    </a:lnTo>
                    <a:lnTo>
                      <a:pt x="339" y="2481"/>
                    </a:lnTo>
                    <a:lnTo>
                      <a:pt x="427" y="2581"/>
                    </a:lnTo>
                    <a:lnTo>
                      <a:pt x="539" y="2669"/>
                    </a:lnTo>
                    <a:lnTo>
                      <a:pt x="640" y="2757"/>
                    </a:lnTo>
                    <a:lnTo>
                      <a:pt x="765" y="2832"/>
                    </a:lnTo>
                    <a:lnTo>
                      <a:pt x="890" y="2894"/>
                    </a:lnTo>
                    <a:lnTo>
                      <a:pt x="1028" y="2945"/>
                    </a:lnTo>
                    <a:lnTo>
                      <a:pt x="1166" y="2982"/>
                    </a:lnTo>
                    <a:lnTo>
                      <a:pt x="1304" y="2995"/>
                    </a:lnTo>
                    <a:lnTo>
                      <a:pt x="1454" y="3007"/>
                    </a:lnTo>
                    <a:lnTo>
                      <a:pt x="1604" y="2995"/>
                    </a:lnTo>
                    <a:lnTo>
                      <a:pt x="1755" y="2982"/>
                    </a:lnTo>
                    <a:lnTo>
                      <a:pt x="1892" y="2945"/>
                    </a:lnTo>
                    <a:lnTo>
                      <a:pt x="2018" y="2894"/>
                    </a:lnTo>
                    <a:lnTo>
                      <a:pt x="2155" y="2832"/>
                    </a:lnTo>
                    <a:lnTo>
                      <a:pt x="2268" y="2757"/>
                    </a:lnTo>
                    <a:lnTo>
                      <a:pt x="2381" y="2669"/>
                    </a:lnTo>
                    <a:lnTo>
                      <a:pt x="2481" y="2581"/>
                    </a:lnTo>
                    <a:lnTo>
                      <a:pt x="2581" y="2481"/>
                    </a:lnTo>
                    <a:lnTo>
                      <a:pt x="2657" y="2368"/>
                    </a:lnTo>
                    <a:lnTo>
                      <a:pt x="2732" y="2243"/>
                    </a:lnTo>
                    <a:lnTo>
                      <a:pt x="2794" y="2118"/>
                    </a:lnTo>
                    <a:lnTo>
                      <a:pt x="2844" y="1980"/>
                    </a:lnTo>
                    <a:lnTo>
                      <a:pt x="2882" y="1842"/>
                    </a:lnTo>
                    <a:lnTo>
                      <a:pt x="2907" y="1704"/>
                    </a:lnTo>
                    <a:lnTo>
                      <a:pt x="2907" y="1554"/>
                    </a:lnTo>
                    <a:lnTo>
                      <a:pt x="2907" y="1404"/>
                    </a:lnTo>
                    <a:lnTo>
                      <a:pt x="2882" y="1266"/>
                    </a:lnTo>
                    <a:lnTo>
                      <a:pt x="2844" y="1128"/>
                    </a:lnTo>
                    <a:lnTo>
                      <a:pt x="2794" y="990"/>
                    </a:lnTo>
                    <a:lnTo>
                      <a:pt x="2732" y="865"/>
                    </a:lnTo>
                    <a:lnTo>
                      <a:pt x="2657" y="740"/>
                    </a:lnTo>
                    <a:lnTo>
                      <a:pt x="2581" y="627"/>
                    </a:lnTo>
                    <a:lnTo>
                      <a:pt x="2481" y="527"/>
                    </a:lnTo>
                    <a:lnTo>
                      <a:pt x="2381" y="439"/>
                    </a:lnTo>
                    <a:lnTo>
                      <a:pt x="2268" y="351"/>
                    </a:lnTo>
                    <a:lnTo>
                      <a:pt x="2155" y="276"/>
                    </a:lnTo>
                    <a:lnTo>
                      <a:pt x="2018" y="214"/>
                    </a:lnTo>
                    <a:lnTo>
                      <a:pt x="1892" y="163"/>
                    </a:lnTo>
                    <a:lnTo>
                      <a:pt x="1755" y="126"/>
                    </a:lnTo>
                    <a:lnTo>
                      <a:pt x="1604" y="113"/>
                    </a:lnTo>
                    <a:lnTo>
                      <a:pt x="1454" y="101"/>
                    </a:lnTo>
                    <a:lnTo>
                      <a:pt x="1304" y="88"/>
                    </a:lnTo>
                    <a:lnTo>
                      <a:pt x="1166" y="76"/>
                    </a:lnTo>
                    <a:lnTo>
                      <a:pt x="890" y="26"/>
                    </a:lnTo>
                    <a:lnTo>
                      <a:pt x="765" y="13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6340374" y="2820439"/>
                <a:ext cx="87887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907" extrusionOk="0">
                    <a:moveTo>
                      <a:pt x="1454" y="1"/>
                    </a:moveTo>
                    <a:lnTo>
                      <a:pt x="1304" y="13"/>
                    </a:lnTo>
                    <a:lnTo>
                      <a:pt x="1166" y="38"/>
                    </a:lnTo>
                    <a:lnTo>
                      <a:pt x="1028" y="76"/>
                    </a:lnTo>
                    <a:lnTo>
                      <a:pt x="890" y="126"/>
                    </a:lnTo>
                    <a:lnTo>
                      <a:pt x="765" y="176"/>
                    </a:lnTo>
                    <a:lnTo>
                      <a:pt x="640" y="251"/>
                    </a:lnTo>
                    <a:lnTo>
                      <a:pt x="527" y="339"/>
                    </a:lnTo>
                    <a:lnTo>
                      <a:pt x="427" y="426"/>
                    </a:lnTo>
                    <a:lnTo>
                      <a:pt x="339" y="539"/>
                    </a:lnTo>
                    <a:lnTo>
                      <a:pt x="251" y="652"/>
                    </a:lnTo>
                    <a:lnTo>
                      <a:pt x="176" y="765"/>
                    </a:lnTo>
                    <a:lnTo>
                      <a:pt x="113" y="890"/>
                    </a:lnTo>
                    <a:lnTo>
                      <a:pt x="63" y="1028"/>
                    </a:lnTo>
                    <a:lnTo>
                      <a:pt x="38" y="1166"/>
                    </a:lnTo>
                    <a:lnTo>
                      <a:pt x="13" y="1316"/>
                    </a:lnTo>
                    <a:lnTo>
                      <a:pt x="1" y="1454"/>
                    </a:lnTo>
                    <a:lnTo>
                      <a:pt x="13" y="1604"/>
                    </a:lnTo>
                    <a:lnTo>
                      <a:pt x="38" y="1754"/>
                    </a:lnTo>
                    <a:lnTo>
                      <a:pt x="63" y="1892"/>
                    </a:lnTo>
                    <a:lnTo>
                      <a:pt x="113" y="2030"/>
                    </a:lnTo>
                    <a:lnTo>
                      <a:pt x="176" y="2155"/>
                    </a:lnTo>
                    <a:lnTo>
                      <a:pt x="251" y="2268"/>
                    </a:lnTo>
                    <a:lnTo>
                      <a:pt x="339" y="2381"/>
                    </a:lnTo>
                    <a:lnTo>
                      <a:pt x="427" y="2481"/>
                    </a:lnTo>
                    <a:lnTo>
                      <a:pt x="527" y="2581"/>
                    </a:lnTo>
                    <a:lnTo>
                      <a:pt x="640" y="2669"/>
                    </a:lnTo>
                    <a:lnTo>
                      <a:pt x="765" y="2732"/>
                    </a:lnTo>
                    <a:lnTo>
                      <a:pt x="890" y="2794"/>
                    </a:lnTo>
                    <a:lnTo>
                      <a:pt x="1028" y="2844"/>
                    </a:lnTo>
                    <a:lnTo>
                      <a:pt x="1166" y="2882"/>
                    </a:lnTo>
                    <a:lnTo>
                      <a:pt x="1304" y="2907"/>
                    </a:lnTo>
                    <a:lnTo>
                      <a:pt x="1604" y="2907"/>
                    </a:lnTo>
                    <a:lnTo>
                      <a:pt x="1755" y="2882"/>
                    </a:lnTo>
                    <a:lnTo>
                      <a:pt x="1892" y="2844"/>
                    </a:lnTo>
                    <a:lnTo>
                      <a:pt x="2018" y="2794"/>
                    </a:lnTo>
                    <a:lnTo>
                      <a:pt x="2143" y="2732"/>
                    </a:lnTo>
                    <a:lnTo>
                      <a:pt x="2268" y="2669"/>
                    </a:lnTo>
                    <a:lnTo>
                      <a:pt x="2381" y="2581"/>
                    </a:lnTo>
                    <a:lnTo>
                      <a:pt x="2481" y="2481"/>
                    </a:lnTo>
                    <a:lnTo>
                      <a:pt x="2581" y="2381"/>
                    </a:lnTo>
                    <a:lnTo>
                      <a:pt x="2657" y="2268"/>
                    </a:lnTo>
                    <a:lnTo>
                      <a:pt x="2732" y="2155"/>
                    </a:lnTo>
                    <a:lnTo>
                      <a:pt x="2794" y="2030"/>
                    </a:lnTo>
                    <a:lnTo>
                      <a:pt x="2844" y="1892"/>
                    </a:lnTo>
                    <a:lnTo>
                      <a:pt x="2882" y="1754"/>
                    </a:lnTo>
                    <a:lnTo>
                      <a:pt x="2907" y="1604"/>
                    </a:lnTo>
                    <a:lnTo>
                      <a:pt x="2907" y="1454"/>
                    </a:lnTo>
                    <a:lnTo>
                      <a:pt x="2907" y="1316"/>
                    </a:lnTo>
                    <a:lnTo>
                      <a:pt x="2882" y="1166"/>
                    </a:lnTo>
                    <a:lnTo>
                      <a:pt x="2844" y="1028"/>
                    </a:lnTo>
                    <a:lnTo>
                      <a:pt x="2794" y="890"/>
                    </a:lnTo>
                    <a:lnTo>
                      <a:pt x="2732" y="765"/>
                    </a:lnTo>
                    <a:lnTo>
                      <a:pt x="2657" y="652"/>
                    </a:lnTo>
                    <a:lnTo>
                      <a:pt x="2581" y="539"/>
                    </a:lnTo>
                    <a:lnTo>
                      <a:pt x="2481" y="426"/>
                    </a:lnTo>
                    <a:lnTo>
                      <a:pt x="2381" y="339"/>
                    </a:lnTo>
                    <a:lnTo>
                      <a:pt x="2268" y="251"/>
                    </a:lnTo>
                    <a:lnTo>
                      <a:pt x="2143" y="176"/>
                    </a:lnTo>
                    <a:lnTo>
                      <a:pt x="2018" y="126"/>
                    </a:lnTo>
                    <a:lnTo>
                      <a:pt x="1892" y="76"/>
                    </a:lnTo>
                    <a:lnTo>
                      <a:pt x="1755" y="38"/>
                    </a:lnTo>
                    <a:lnTo>
                      <a:pt x="1604" y="13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5" name="Google Shape;995;p43"/>
          <p:cNvGrpSpPr/>
          <p:nvPr/>
        </p:nvGrpSpPr>
        <p:grpSpPr>
          <a:xfrm flipH="1">
            <a:off x="500029" y="575159"/>
            <a:ext cx="502839" cy="490458"/>
            <a:chOff x="3017875" y="1151900"/>
            <a:chExt cx="707228" cy="689815"/>
          </a:xfrm>
        </p:grpSpPr>
        <p:sp>
          <p:nvSpPr>
            <p:cNvPr id="996" name="Google Shape;996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98" name="Google Shape;998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43"/>
          <p:cNvSpPr/>
          <p:nvPr/>
        </p:nvSpPr>
        <p:spPr>
          <a:xfrm>
            <a:off x="400600" y="1975617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3"/>
          <p:cNvSpPr/>
          <p:nvPr/>
        </p:nvSpPr>
        <p:spPr>
          <a:xfrm>
            <a:off x="1347725" y="47652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9AEE-036F-BB51-0238-BB04F0E22B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318" y="182107"/>
            <a:ext cx="1641475" cy="573088"/>
          </a:xfrm>
        </p:spPr>
        <p:txBody>
          <a:bodyPr/>
          <a:lstStyle/>
          <a:p>
            <a:r>
              <a:rPr lang="en-VN" dirty="0"/>
              <a:t>Extreme weather around the word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1F1B1-D3C5-668E-C8BC-55C89FA6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-7993"/>
            <a:ext cx="72009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98BE9-1672-F601-4455-FBF3E7742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8" y="2878734"/>
            <a:ext cx="2798859" cy="21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2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/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A</a:t>
            </a:r>
            <a:endParaRPr dirty="0"/>
          </a:p>
        </p:txBody>
      </p:sp>
      <p:sp>
        <p:nvSpPr>
          <p:cNvPr id="733" name="Google Shape;733;p34"/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7" name="Google Shape;757;p34"/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/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/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/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/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/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/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/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/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/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/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/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164DA915-580B-6BF6-0754-8E88833535B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4B913-3CBF-76BE-7151-DB0831E68DEE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D095C-F822-8CF4-5D1A-008017D9C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37587"/>
            <a:ext cx="7772400" cy="1268325"/>
          </a:xfrm>
          <a:prstGeom prst="rect">
            <a:avLst/>
          </a:prstGeom>
        </p:spPr>
      </p:pic>
      <p:pic>
        <p:nvPicPr>
          <p:cNvPr id="4" name="PathwaysLS3e_L1_U4_SB_Audio_01_A_p64">
            <a:hlinkClick r:id="" action="ppaction://media"/>
            <a:extLst>
              <a:ext uri="{FF2B5EF4-FFF2-40B4-BE49-F238E27FC236}">
                <a16:creationId xmlns:a16="http://schemas.microsoft.com/office/drawing/2014/main" id="{3F324075-4275-CCC4-967F-45DB2B081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6937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FF0EE-1FE3-352A-3813-E0407A1A1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18BAD-2C6F-BBE4-4892-E908E7F7BB4B}"/>
              </a:ext>
            </a:extLst>
          </p:cNvPr>
          <p:cNvSpPr txBox="1"/>
          <p:nvPr/>
        </p:nvSpPr>
        <p:spPr>
          <a:xfrm>
            <a:off x="7758546" y="738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2E03A-193D-CD30-AEDF-30054DD8B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923" y="0"/>
            <a:ext cx="6234154" cy="5143500"/>
          </a:xfrm>
          <a:prstGeom prst="rect">
            <a:avLst/>
          </a:prstGeom>
        </p:spPr>
      </p:pic>
      <p:pic>
        <p:nvPicPr>
          <p:cNvPr id="4" name="PathwaysLS3e_L1_U4_SB_Audio_02_B_p64">
            <a:hlinkClick r:id="" action="ppaction://media"/>
            <a:extLst>
              <a:ext uri="{FF2B5EF4-FFF2-40B4-BE49-F238E27FC236}">
                <a16:creationId xmlns:a16="http://schemas.microsoft.com/office/drawing/2014/main" id="{5D5B173A-4996-804B-E80E-F1BD8C207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61AE75-39EA-204B-F71E-D5962D4414D0}"/>
              </a:ext>
            </a:extLst>
          </p:cNvPr>
          <p:cNvSpPr/>
          <p:nvPr/>
        </p:nvSpPr>
        <p:spPr>
          <a:xfrm>
            <a:off x="3355450" y="1343770"/>
            <a:ext cx="532738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E7C353-1A1D-4820-680B-888C9A20437A}"/>
              </a:ext>
            </a:extLst>
          </p:cNvPr>
          <p:cNvSpPr/>
          <p:nvPr/>
        </p:nvSpPr>
        <p:spPr>
          <a:xfrm>
            <a:off x="6076122" y="1343770"/>
            <a:ext cx="532738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A3EBBE-0735-6098-BF5F-B58BD14D907B}"/>
              </a:ext>
            </a:extLst>
          </p:cNvPr>
          <p:cNvSpPr/>
          <p:nvPr/>
        </p:nvSpPr>
        <p:spPr>
          <a:xfrm>
            <a:off x="6125156" y="1909638"/>
            <a:ext cx="532738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C6E53D-2EF0-3069-2C93-3AE69DF4E309}"/>
              </a:ext>
            </a:extLst>
          </p:cNvPr>
          <p:cNvSpPr/>
          <p:nvPr/>
        </p:nvSpPr>
        <p:spPr>
          <a:xfrm>
            <a:off x="1965102" y="2432603"/>
            <a:ext cx="436190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EC653F-EDAA-E04B-9D22-DA2856549785}"/>
              </a:ext>
            </a:extLst>
          </p:cNvPr>
          <p:cNvSpPr/>
          <p:nvPr/>
        </p:nvSpPr>
        <p:spPr>
          <a:xfrm>
            <a:off x="5934324" y="2772687"/>
            <a:ext cx="832236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D9089EC-DF8A-D56C-3F91-58E5C6F3955D}"/>
              </a:ext>
            </a:extLst>
          </p:cNvPr>
          <p:cNvSpPr/>
          <p:nvPr/>
        </p:nvSpPr>
        <p:spPr>
          <a:xfrm>
            <a:off x="3410915" y="3054627"/>
            <a:ext cx="628347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D324772-5738-D7ED-4FB7-6237ADB1CDCB}"/>
              </a:ext>
            </a:extLst>
          </p:cNvPr>
          <p:cNvSpPr/>
          <p:nvPr/>
        </p:nvSpPr>
        <p:spPr>
          <a:xfrm>
            <a:off x="2053795" y="3317019"/>
            <a:ext cx="697356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16CEBD7-A7CA-5A1D-535B-61B773373A62}"/>
              </a:ext>
            </a:extLst>
          </p:cNvPr>
          <p:cNvSpPr/>
          <p:nvPr/>
        </p:nvSpPr>
        <p:spPr>
          <a:xfrm>
            <a:off x="5842885" y="3663895"/>
            <a:ext cx="532738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CF93E5-7FED-8E2F-19C1-F92D0FA2B51C}"/>
              </a:ext>
            </a:extLst>
          </p:cNvPr>
          <p:cNvSpPr/>
          <p:nvPr/>
        </p:nvSpPr>
        <p:spPr>
          <a:xfrm>
            <a:off x="5943600" y="3934239"/>
            <a:ext cx="592371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612D030-8DA8-7647-2E30-417E23550022}"/>
              </a:ext>
            </a:extLst>
          </p:cNvPr>
          <p:cNvSpPr/>
          <p:nvPr/>
        </p:nvSpPr>
        <p:spPr>
          <a:xfrm>
            <a:off x="3872286" y="4482824"/>
            <a:ext cx="628346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283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8C83-0A21-4C47-7BDD-DE7A97F5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CDB74-4FAD-9492-5F37-05FC7D4298A4}"/>
              </a:ext>
            </a:extLst>
          </p:cNvPr>
          <p:cNvSpPr txBox="1"/>
          <p:nvPr/>
        </p:nvSpPr>
        <p:spPr>
          <a:xfrm>
            <a:off x="1465028" y="1283965"/>
            <a:ext cx="4631634" cy="3139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vi-VN" sz="1600" dirty="0"/>
              <a:t>amount /əˈmaʊnt/ (n): lượng</a:t>
            </a:r>
          </a:p>
          <a:p>
            <a:pPr>
              <a:lnSpc>
                <a:spcPct val="125000"/>
              </a:lnSpc>
            </a:pPr>
            <a:r>
              <a:rPr lang="vi-VN" sz="1600" dirty="0"/>
              <a:t>destroy /dɪˈstrɔɪ/ (v): phá hủy</a:t>
            </a:r>
          </a:p>
          <a:p>
            <a:pPr>
              <a:lnSpc>
                <a:spcPct val="125000"/>
              </a:lnSpc>
            </a:pPr>
            <a:r>
              <a:rPr lang="vi-VN" sz="1600" dirty="0"/>
              <a:t>drought /draʊt/ (n): hạn hán</a:t>
            </a:r>
          </a:p>
          <a:p>
            <a:pPr>
              <a:lnSpc>
                <a:spcPct val="125000"/>
              </a:lnSpc>
            </a:pPr>
            <a:r>
              <a:rPr lang="vi-VN" sz="1600" dirty="0"/>
              <a:t>flood /flʌd/ (n): lũ lụt</a:t>
            </a:r>
          </a:p>
          <a:p>
            <a:pPr>
              <a:lnSpc>
                <a:spcPct val="125000"/>
              </a:lnSpc>
            </a:pPr>
            <a:r>
              <a:rPr lang="vi-VN" sz="1600" dirty="0"/>
              <a:t>forecast /ˈfɔːkɑːst/ (n): dự báo</a:t>
            </a:r>
          </a:p>
          <a:p>
            <a:pPr>
              <a:lnSpc>
                <a:spcPct val="125000"/>
              </a:lnSpc>
            </a:pPr>
            <a:r>
              <a:rPr lang="vi-VN" sz="1600" dirty="0"/>
              <a:t>measure /ˈmeʒə(r)/ (v): đo lường</a:t>
            </a:r>
          </a:p>
          <a:p>
            <a:pPr>
              <a:lnSpc>
                <a:spcPct val="125000"/>
              </a:lnSpc>
            </a:pPr>
            <a:r>
              <a:rPr lang="vi-VN" sz="1600" dirty="0"/>
              <a:t>predict /prɪˈdɪkt/ (v): dự đoán</a:t>
            </a:r>
          </a:p>
          <a:p>
            <a:pPr>
              <a:lnSpc>
                <a:spcPct val="125000"/>
              </a:lnSpc>
            </a:pPr>
            <a:r>
              <a:rPr lang="vi-VN" sz="1600" dirty="0"/>
              <a:t>rainfall /ˈreɪnfɔːl/ (n): lượng mưa</a:t>
            </a:r>
          </a:p>
          <a:p>
            <a:pPr>
              <a:lnSpc>
                <a:spcPct val="125000"/>
              </a:lnSpc>
            </a:pPr>
            <a:r>
              <a:rPr lang="vi-VN" sz="1600" dirty="0"/>
              <a:t>storm /stɔːm/ (n): cơn bão</a:t>
            </a:r>
          </a:p>
          <a:p>
            <a:pPr>
              <a:lnSpc>
                <a:spcPct val="125000"/>
              </a:lnSpc>
            </a:pPr>
            <a:r>
              <a:rPr lang="vi-VN" sz="1600" dirty="0"/>
              <a:t>temperature /ˈtemprətʃə(r)/ (n): nhiệt độ</a:t>
            </a:r>
          </a:p>
        </p:txBody>
      </p:sp>
    </p:spTree>
    <p:extLst>
      <p:ext uri="{BB962C8B-B14F-4D97-AF65-F5344CB8AC3E}">
        <p14:creationId xmlns:p14="http://schemas.microsoft.com/office/powerpoint/2010/main" val="2657262416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 Teacher Portfolio by Slidesgo">
  <a:themeElements>
    <a:clrScheme name="Simple Light">
      <a:dk1>
        <a:srgbClr val="B71D3E"/>
      </a:dk1>
      <a:lt1>
        <a:srgbClr val="000000"/>
      </a:lt1>
      <a:dk2>
        <a:srgbClr val="FFFFFF"/>
      </a:dk2>
      <a:lt2>
        <a:srgbClr val="F3E1C8"/>
      </a:lt2>
      <a:accent1>
        <a:srgbClr val="E5CEAF"/>
      </a:accent1>
      <a:accent2>
        <a:srgbClr val="1F3C7F"/>
      </a:accent2>
      <a:accent3>
        <a:srgbClr val="FCCD89"/>
      </a:accent3>
      <a:accent4>
        <a:srgbClr val="5685C2"/>
      </a:accent4>
      <a:accent5>
        <a:srgbClr val="F8F8F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608</Words>
  <Application>Microsoft Macintosh PowerPoint</Application>
  <PresentationFormat>On-screen Show (16:9)</PresentationFormat>
  <Paragraphs>173</Paragraphs>
  <Slides>41</Slides>
  <Notes>25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Raleway</vt:lpstr>
      <vt:lpstr>Edu VIC WA NT Beginner</vt:lpstr>
      <vt:lpstr>Anaheim</vt:lpstr>
      <vt:lpstr>Nunito Light</vt:lpstr>
      <vt:lpstr>Mulish</vt:lpstr>
      <vt:lpstr>Arial</vt:lpstr>
      <vt:lpstr>English Teacher Portfolio by Slidesgo</vt:lpstr>
      <vt:lpstr>Listening and integrated skills A2</vt:lpstr>
      <vt:lpstr>Unit 4: Wild weather</vt:lpstr>
      <vt:lpstr>Lesson objectives</vt:lpstr>
      <vt:lpstr>TABLE OF CONTENTS</vt:lpstr>
      <vt:lpstr>Extreme weather around the word </vt:lpstr>
      <vt:lpstr>Vocabulary A</vt:lpstr>
      <vt:lpstr>PowerPoint Presentation</vt:lpstr>
      <vt:lpstr>PowerPoint Presentation</vt:lpstr>
      <vt:lpstr>Word list</vt:lpstr>
      <vt:lpstr>PowerPoint Presentation</vt:lpstr>
      <vt:lpstr>PowerPoint Presentation</vt:lpstr>
      <vt:lpstr>PowerPoint Presentation</vt:lpstr>
      <vt:lpstr>Listening A</vt:lpstr>
      <vt:lpstr>Strange weather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watching</vt:lpstr>
      <vt:lpstr>PowerPoint Presentation</vt:lpstr>
      <vt:lpstr>PowerPoint Presentation</vt:lpstr>
      <vt:lpstr>Vocabulary B</vt:lpstr>
      <vt:lpstr>PowerPoint Presentation</vt:lpstr>
      <vt:lpstr>PowerPoint Presentation</vt:lpstr>
      <vt:lpstr>PowerPoint Presentation</vt:lpstr>
      <vt:lpstr>Word list</vt:lpstr>
      <vt:lpstr>PowerPoint Presentation</vt:lpstr>
      <vt:lpstr>PowerPoint Presentation</vt:lpstr>
      <vt:lpstr>PowerPoint Presentation</vt:lpstr>
      <vt:lpstr>Listening B</vt:lpstr>
      <vt:lpstr>The future of sports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and integrated skills A2</dc:title>
  <cp:lastModifiedBy>CNE086 Nguyễn Hà Phương</cp:lastModifiedBy>
  <cp:revision>9</cp:revision>
  <dcterms:modified xsi:type="dcterms:W3CDTF">2025-08-17T15:16:24Z</dcterms:modified>
</cp:coreProperties>
</file>